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147474456"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hyperlink" Target="mailto:adele.dodd@hants.gov.uk" TargetMode="External"/><Relationship Id="rId1" Type="http://schemas.openxmlformats.org/officeDocument/2006/relationships/hyperlink" Target="mailto:localoffer@hants.gov.uk" TargetMode="External"/><Relationship Id="rId5" Type="http://schemas.openxmlformats.org/officeDocument/2006/relationships/image" Target="../media/image8.sv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hyperlink" Target="mailto:localoffer@hants.gov.uk" TargetMode="External"/><Relationship Id="rId1" Type="http://schemas.openxmlformats.org/officeDocument/2006/relationships/image" Target="../media/image6.svg"/><Relationship Id="rId5" Type="http://schemas.openxmlformats.org/officeDocument/2006/relationships/hyperlink" Target="mailto:adele.dodd@hants.gov.uk" TargetMode="External"/><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62E97412-2A20-49E3-879D-6C78219CDA4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79CF30F-7A9A-498A-AA06-39EB632AEB78}">
      <dgm:prSet/>
      <dgm:spPr/>
      <dgm:t>
        <a:bodyPr/>
        <a:lstStyle/>
        <a:p>
          <a:r>
            <a:rPr lang="en-US" dirty="0"/>
            <a:t>Students often need quick access to support</a:t>
          </a:r>
        </a:p>
      </dgm:t>
    </dgm:pt>
    <dgm:pt modelId="{3AC75C71-43A6-4A4D-AC07-BEE76C2872DA}" type="parTrans" cxnId="{4D70C7DB-DFC0-4B69-89E7-BA16AC6FC048}">
      <dgm:prSet/>
      <dgm:spPr/>
      <dgm:t>
        <a:bodyPr/>
        <a:lstStyle/>
        <a:p>
          <a:endParaRPr lang="en-US"/>
        </a:p>
      </dgm:t>
    </dgm:pt>
    <dgm:pt modelId="{F02285DA-5DFA-4DC9-99C3-6A9475E62BFE}" type="sibTrans" cxnId="{4D70C7DB-DFC0-4B69-89E7-BA16AC6FC048}">
      <dgm:prSet/>
      <dgm:spPr/>
      <dgm:t>
        <a:bodyPr/>
        <a:lstStyle/>
        <a:p>
          <a:endParaRPr lang="en-US"/>
        </a:p>
      </dgm:t>
    </dgm:pt>
    <dgm:pt modelId="{AB9AC744-A6E9-4D24-AF16-4094A7EAC26D}">
      <dgm:prSet/>
      <dgm:spPr/>
      <dgm:t>
        <a:bodyPr/>
        <a:lstStyle/>
        <a:p>
          <a:r>
            <a:rPr lang="en-US" dirty="0"/>
            <a:t>Finding information on their own promotes independence</a:t>
          </a:r>
        </a:p>
      </dgm:t>
    </dgm:pt>
    <dgm:pt modelId="{E39BA6ED-EE92-4D76-B5A0-98A8C0B18650}" type="parTrans" cxnId="{E52910CE-7346-4DB1-8C0F-668D9105A3F0}">
      <dgm:prSet/>
      <dgm:spPr/>
      <dgm:t>
        <a:bodyPr/>
        <a:lstStyle/>
        <a:p>
          <a:endParaRPr lang="en-US"/>
        </a:p>
      </dgm:t>
    </dgm:pt>
    <dgm:pt modelId="{2D886D3F-CDDB-4ADD-B615-44BC60B70082}" type="sibTrans" cxnId="{E52910CE-7346-4DB1-8C0F-668D9105A3F0}">
      <dgm:prSet/>
      <dgm:spPr/>
      <dgm:t>
        <a:bodyPr/>
        <a:lstStyle/>
        <a:p>
          <a:endParaRPr lang="en-US"/>
        </a:p>
      </dgm:t>
    </dgm:pt>
    <dgm:pt modelId="{88DBCC7A-4F30-400A-A0FE-54531A04A80E}">
      <dgm:prSet/>
      <dgm:spPr/>
      <dgm:t>
        <a:bodyPr/>
        <a:lstStyle/>
        <a:p>
          <a:r>
            <a:rPr lang="en-US" dirty="0"/>
            <a:t>It supports their wellbeing and decision-making</a:t>
          </a:r>
        </a:p>
      </dgm:t>
    </dgm:pt>
    <dgm:pt modelId="{C8429E91-429A-4665-8403-6476E3E238E6}" type="parTrans" cxnId="{55AEE0E2-D144-41EE-86EE-982A4DCE3D05}">
      <dgm:prSet/>
      <dgm:spPr/>
      <dgm:t>
        <a:bodyPr/>
        <a:lstStyle/>
        <a:p>
          <a:endParaRPr lang="en-US"/>
        </a:p>
      </dgm:t>
    </dgm:pt>
    <dgm:pt modelId="{1AF6CE55-E2CC-485B-A873-1FB4E875EA83}" type="sibTrans" cxnId="{55AEE0E2-D144-41EE-86EE-982A4DCE3D05}">
      <dgm:prSet/>
      <dgm:spPr/>
      <dgm:t>
        <a:bodyPr/>
        <a:lstStyle/>
        <a:p>
          <a:endParaRPr lang="en-US"/>
        </a:p>
      </dgm:t>
    </dgm:pt>
    <dgm:pt modelId="{61FE6A1C-1B29-4C7A-B7E8-A6CC00C9C5B7}" type="pres">
      <dgm:prSet presAssocID="{62E97412-2A20-49E3-879D-6C78219CDA4B}" presName="linear" presStyleCnt="0">
        <dgm:presLayoutVars>
          <dgm:animLvl val="lvl"/>
          <dgm:resizeHandles val="exact"/>
        </dgm:presLayoutVars>
      </dgm:prSet>
      <dgm:spPr/>
    </dgm:pt>
    <dgm:pt modelId="{603D95A9-6E02-4F69-8137-DE516115115F}" type="pres">
      <dgm:prSet presAssocID="{179CF30F-7A9A-498A-AA06-39EB632AEB78}" presName="parentText" presStyleLbl="node1" presStyleIdx="0" presStyleCnt="3">
        <dgm:presLayoutVars>
          <dgm:chMax val="0"/>
          <dgm:bulletEnabled val="1"/>
        </dgm:presLayoutVars>
      </dgm:prSet>
      <dgm:spPr/>
    </dgm:pt>
    <dgm:pt modelId="{A25B5C93-CDA4-4A40-8A6F-36CB37E3F44A}" type="pres">
      <dgm:prSet presAssocID="{F02285DA-5DFA-4DC9-99C3-6A9475E62BFE}" presName="spacer" presStyleCnt="0"/>
      <dgm:spPr/>
    </dgm:pt>
    <dgm:pt modelId="{71642D2F-E8A2-4DC3-AC4C-2E040F06ED00}" type="pres">
      <dgm:prSet presAssocID="{AB9AC744-A6E9-4D24-AF16-4094A7EAC26D}" presName="parentText" presStyleLbl="node1" presStyleIdx="1" presStyleCnt="3">
        <dgm:presLayoutVars>
          <dgm:chMax val="0"/>
          <dgm:bulletEnabled val="1"/>
        </dgm:presLayoutVars>
      </dgm:prSet>
      <dgm:spPr/>
    </dgm:pt>
    <dgm:pt modelId="{369E0CFD-AB36-42E8-B147-A74A2A867C5B}" type="pres">
      <dgm:prSet presAssocID="{2D886D3F-CDDB-4ADD-B615-44BC60B70082}" presName="spacer" presStyleCnt="0"/>
      <dgm:spPr/>
    </dgm:pt>
    <dgm:pt modelId="{C0AA8DA9-2879-408B-8F19-9A4F46F06486}" type="pres">
      <dgm:prSet presAssocID="{88DBCC7A-4F30-400A-A0FE-54531A04A80E}" presName="parentText" presStyleLbl="node1" presStyleIdx="2" presStyleCnt="3">
        <dgm:presLayoutVars>
          <dgm:chMax val="0"/>
          <dgm:bulletEnabled val="1"/>
        </dgm:presLayoutVars>
      </dgm:prSet>
      <dgm:spPr/>
    </dgm:pt>
  </dgm:ptLst>
  <dgm:cxnLst>
    <dgm:cxn modelId="{402E988A-1A21-4BC5-8843-4B1502F8BDD8}" type="presOf" srcId="{179CF30F-7A9A-498A-AA06-39EB632AEB78}" destId="{603D95A9-6E02-4F69-8137-DE516115115F}" srcOrd="0" destOrd="0" presId="urn:microsoft.com/office/officeart/2005/8/layout/vList2"/>
    <dgm:cxn modelId="{7DDB0797-B227-4D57-9B0F-BD0A17A96443}" type="presOf" srcId="{62E97412-2A20-49E3-879D-6C78219CDA4B}" destId="{61FE6A1C-1B29-4C7A-B7E8-A6CC00C9C5B7}" srcOrd="0" destOrd="0" presId="urn:microsoft.com/office/officeart/2005/8/layout/vList2"/>
    <dgm:cxn modelId="{B6AFB1BF-8A5C-48AD-BBFE-FC485B1949B8}" type="presOf" srcId="{AB9AC744-A6E9-4D24-AF16-4094A7EAC26D}" destId="{71642D2F-E8A2-4DC3-AC4C-2E040F06ED00}" srcOrd="0" destOrd="0" presId="urn:microsoft.com/office/officeart/2005/8/layout/vList2"/>
    <dgm:cxn modelId="{E52910CE-7346-4DB1-8C0F-668D9105A3F0}" srcId="{62E97412-2A20-49E3-879D-6C78219CDA4B}" destId="{AB9AC744-A6E9-4D24-AF16-4094A7EAC26D}" srcOrd="1" destOrd="0" parTransId="{E39BA6ED-EE92-4D76-B5A0-98A8C0B18650}" sibTransId="{2D886D3F-CDDB-4ADD-B615-44BC60B70082}"/>
    <dgm:cxn modelId="{4D70C7DB-DFC0-4B69-89E7-BA16AC6FC048}" srcId="{62E97412-2A20-49E3-879D-6C78219CDA4B}" destId="{179CF30F-7A9A-498A-AA06-39EB632AEB78}" srcOrd="0" destOrd="0" parTransId="{3AC75C71-43A6-4A4D-AC07-BEE76C2872DA}" sibTransId="{F02285DA-5DFA-4DC9-99C3-6A9475E62BFE}"/>
    <dgm:cxn modelId="{55AEE0E2-D144-41EE-86EE-982A4DCE3D05}" srcId="{62E97412-2A20-49E3-879D-6C78219CDA4B}" destId="{88DBCC7A-4F30-400A-A0FE-54531A04A80E}" srcOrd="2" destOrd="0" parTransId="{C8429E91-429A-4665-8403-6476E3E238E6}" sibTransId="{1AF6CE55-E2CC-485B-A873-1FB4E875EA83}"/>
    <dgm:cxn modelId="{F1B90CFB-5117-40C2-95D0-E1D0EE94B969}" type="presOf" srcId="{88DBCC7A-4F30-400A-A0FE-54531A04A80E}" destId="{C0AA8DA9-2879-408B-8F19-9A4F46F06486}" srcOrd="0" destOrd="0" presId="urn:microsoft.com/office/officeart/2005/8/layout/vList2"/>
    <dgm:cxn modelId="{53ED4B57-5A68-4423-9B6F-353ACAD54BD4}" type="presParOf" srcId="{61FE6A1C-1B29-4C7A-B7E8-A6CC00C9C5B7}" destId="{603D95A9-6E02-4F69-8137-DE516115115F}" srcOrd="0" destOrd="0" presId="urn:microsoft.com/office/officeart/2005/8/layout/vList2"/>
    <dgm:cxn modelId="{7FA40420-6B14-4B8A-8D32-D11F961B93CC}" type="presParOf" srcId="{61FE6A1C-1B29-4C7A-B7E8-A6CC00C9C5B7}" destId="{A25B5C93-CDA4-4A40-8A6F-36CB37E3F44A}" srcOrd="1" destOrd="0" presId="urn:microsoft.com/office/officeart/2005/8/layout/vList2"/>
    <dgm:cxn modelId="{ADC34F35-0DFC-42B2-8905-A428804164FE}" type="presParOf" srcId="{61FE6A1C-1B29-4C7A-B7E8-A6CC00C9C5B7}" destId="{71642D2F-E8A2-4DC3-AC4C-2E040F06ED00}" srcOrd="2" destOrd="0" presId="urn:microsoft.com/office/officeart/2005/8/layout/vList2"/>
    <dgm:cxn modelId="{69DE2C73-B6B0-440A-A4A5-B27F02FE2588}" type="presParOf" srcId="{61FE6A1C-1B29-4C7A-B7E8-A6CC00C9C5B7}" destId="{369E0CFD-AB36-42E8-B147-A74A2A867C5B}" srcOrd="3" destOrd="0" presId="urn:microsoft.com/office/officeart/2005/8/layout/vList2"/>
    <dgm:cxn modelId="{76593134-2FA3-4FA3-9153-4D34A98F432C}" type="presParOf" srcId="{61FE6A1C-1B29-4C7A-B7E8-A6CC00C9C5B7}" destId="{C0AA8DA9-2879-408B-8F19-9A4F46F064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6C418-18F3-4BE3-86EA-85AC084BB93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3DD77CF-4E7C-4A81-BF7B-65A113A0E6FB}">
      <dgm:prSet/>
      <dgm:spPr/>
      <dgm:t>
        <a:bodyPr/>
        <a:lstStyle/>
        <a:p>
          <a:r>
            <a:rPr lang="en-US"/>
            <a:t>Helps students </a:t>
          </a:r>
          <a:r>
            <a:rPr lang="en-GB"/>
            <a:t>solve their own problems</a:t>
          </a:r>
          <a:endParaRPr lang="en-US"/>
        </a:p>
      </dgm:t>
    </dgm:pt>
    <dgm:pt modelId="{86A8A1EA-212E-47AC-8023-B68CDF22D16B}" type="parTrans" cxnId="{EE6EAFF0-29FC-4BA8-935C-B8552FCAAD9A}">
      <dgm:prSet/>
      <dgm:spPr/>
      <dgm:t>
        <a:bodyPr/>
        <a:lstStyle/>
        <a:p>
          <a:endParaRPr lang="en-US"/>
        </a:p>
      </dgm:t>
    </dgm:pt>
    <dgm:pt modelId="{20AEDE2B-B514-45C5-8E2E-369310236B18}" type="sibTrans" cxnId="{EE6EAFF0-29FC-4BA8-935C-B8552FCAAD9A}">
      <dgm:prSet/>
      <dgm:spPr/>
      <dgm:t>
        <a:bodyPr/>
        <a:lstStyle/>
        <a:p>
          <a:endParaRPr lang="en-US"/>
        </a:p>
      </dgm:t>
    </dgm:pt>
    <dgm:pt modelId="{BFD7B0AC-8444-4A39-A9AA-3476AAEB7497}">
      <dgm:prSet/>
      <dgm:spPr/>
      <dgm:t>
        <a:bodyPr/>
        <a:lstStyle/>
        <a:p>
          <a:r>
            <a:rPr lang="en-US"/>
            <a:t>Builds life skills</a:t>
          </a:r>
        </a:p>
      </dgm:t>
    </dgm:pt>
    <dgm:pt modelId="{66A1B8CD-6115-4991-9AD2-76C940B19309}" type="parTrans" cxnId="{7EEAE59B-B424-4013-9A61-9B08647F563E}">
      <dgm:prSet/>
      <dgm:spPr/>
      <dgm:t>
        <a:bodyPr/>
        <a:lstStyle/>
        <a:p>
          <a:endParaRPr lang="en-US"/>
        </a:p>
      </dgm:t>
    </dgm:pt>
    <dgm:pt modelId="{9F8A1BB9-3A90-4C32-89F0-B1FD426DDDE8}" type="sibTrans" cxnId="{7EEAE59B-B424-4013-9A61-9B08647F563E}">
      <dgm:prSet/>
      <dgm:spPr/>
      <dgm:t>
        <a:bodyPr/>
        <a:lstStyle/>
        <a:p>
          <a:endParaRPr lang="en-US"/>
        </a:p>
      </dgm:t>
    </dgm:pt>
    <dgm:pt modelId="{E0555F3B-0404-438A-AFDF-57F35CE905AD}">
      <dgm:prSet/>
      <dgm:spPr/>
      <dgm:t>
        <a:bodyPr/>
        <a:lstStyle/>
        <a:p>
          <a:r>
            <a:rPr lang="en-GB"/>
            <a:t>Helps take some of the burden off pastoral teams</a:t>
          </a:r>
          <a:endParaRPr lang="en-US"/>
        </a:p>
      </dgm:t>
    </dgm:pt>
    <dgm:pt modelId="{8AAF5B9E-037D-45A0-B053-20B77FC801AF}" type="parTrans" cxnId="{ED0C6AEF-5145-4C9A-86B2-2190CDCA719A}">
      <dgm:prSet/>
      <dgm:spPr/>
      <dgm:t>
        <a:bodyPr/>
        <a:lstStyle/>
        <a:p>
          <a:endParaRPr lang="en-US"/>
        </a:p>
      </dgm:t>
    </dgm:pt>
    <dgm:pt modelId="{33A8DAC3-4627-465F-905A-9DA14C3C841E}" type="sibTrans" cxnId="{ED0C6AEF-5145-4C9A-86B2-2190CDCA719A}">
      <dgm:prSet/>
      <dgm:spPr/>
      <dgm:t>
        <a:bodyPr/>
        <a:lstStyle/>
        <a:p>
          <a:endParaRPr lang="en-US"/>
        </a:p>
      </dgm:t>
    </dgm:pt>
    <dgm:pt modelId="{B2EA9D43-5FC6-4358-A952-A8BEE05CEE8B}">
      <dgm:prSet/>
      <dgm:spPr/>
      <dgm:t>
        <a:bodyPr/>
        <a:lstStyle/>
        <a:p>
          <a:r>
            <a:rPr lang="en-GB"/>
            <a:t>More awareness of the website means healthier, happier and better informed families</a:t>
          </a:r>
          <a:endParaRPr lang="en-US"/>
        </a:p>
      </dgm:t>
    </dgm:pt>
    <dgm:pt modelId="{824D898B-4A55-45F3-8D1D-D4460CC3BC95}" type="parTrans" cxnId="{9A8691A6-8306-4A5B-9593-D37CA4B5F6B8}">
      <dgm:prSet/>
      <dgm:spPr/>
      <dgm:t>
        <a:bodyPr/>
        <a:lstStyle/>
        <a:p>
          <a:endParaRPr lang="en-US"/>
        </a:p>
      </dgm:t>
    </dgm:pt>
    <dgm:pt modelId="{D154B103-21D5-4AC6-8787-BDC3F58B590F}" type="sibTrans" cxnId="{9A8691A6-8306-4A5B-9593-D37CA4B5F6B8}">
      <dgm:prSet/>
      <dgm:spPr/>
      <dgm:t>
        <a:bodyPr/>
        <a:lstStyle/>
        <a:p>
          <a:endParaRPr lang="en-US"/>
        </a:p>
      </dgm:t>
    </dgm:pt>
    <dgm:pt modelId="{44669728-6DA7-4E93-A8FC-92A1BBDA4B75}" type="pres">
      <dgm:prSet presAssocID="{8336C418-18F3-4BE3-86EA-85AC084BB93D}" presName="linear" presStyleCnt="0">
        <dgm:presLayoutVars>
          <dgm:animLvl val="lvl"/>
          <dgm:resizeHandles val="exact"/>
        </dgm:presLayoutVars>
      </dgm:prSet>
      <dgm:spPr/>
    </dgm:pt>
    <dgm:pt modelId="{A54656AB-1F21-4C9D-B1D2-77DCA54C1E59}" type="pres">
      <dgm:prSet presAssocID="{73DD77CF-4E7C-4A81-BF7B-65A113A0E6FB}" presName="parentText" presStyleLbl="node1" presStyleIdx="0" presStyleCnt="4">
        <dgm:presLayoutVars>
          <dgm:chMax val="0"/>
          <dgm:bulletEnabled val="1"/>
        </dgm:presLayoutVars>
      </dgm:prSet>
      <dgm:spPr/>
    </dgm:pt>
    <dgm:pt modelId="{C0200D65-2237-440F-BA7E-47E41C4EE56E}" type="pres">
      <dgm:prSet presAssocID="{20AEDE2B-B514-45C5-8E2E-369310236B18}" presName="spacer" presStyleCnt="0"/>
      <dgm:spPr/>
    </dgm:pt>
    <dgm:pt modelId="{C2C16BEB-7A52-4E72-9402-97C00AEB8BC2}" type="pres">
      <dgm:prSet presAssocID="{BFD7B0AC-8444-4A39-A9AA-3476AAEB7497}" presName="parentText" presStyleLbl="node1" presStyleIdx="1" presStyleCnt="4">
        <dgm:presLayoutVars>
          <dgm:chMax val="0"/>
          <dgm:bulletEnabled val="1"/>
        </dgm:presLayoutVars>
      </dgm:prSet>
      <dgm:spPr/>
    </dgm:pt>
    <dgm:pt modelId="{49CCB6B0-370B-4F1F-B452-E087586004C7}" type="pres">
      <dgm:prSet presAssocID="{9F8A1BB9-3A90-4C32-89F0-B1FD426DDDE8}" presName="spacer" presStyleCnt="0"/>
      <dgm:spPr/>
    </dgm:pt>
    <dgm:pt modelId="{6AE651C5-F901-443C-A91D-C0BBABA064A2}" type="pres">
      <dgm:prSet presAssocID="{E0555F3B-0404-438A-AFDF-57F35CE905AD}" presName="parentText" presStyleLbl="node1" presStyleIdx="2" presStyleCnt="4">
        <dgm:presLayoutVars>
          <dgm:chMax val="0"/>
          <dgm:bulletEnabled val="1"/>
        </dgm:presLayoutVars>
      </dgm:prSet>
      <dgm:spPr/>
    </dgm:pt>
    <dgm:pt modelId="{35C6AF19-561D-4981-A885-6FFDC779761A}" type="pres">
      <dgm:prSet presAssocID="{33A8DAC3-4627-465F-905A-9DA14C3C841E}" presName="spacer" presStyleCnt="0"/>
      <dgm:spPr/>
    </dgm:pt>
    <dgm:pt modelId="{A768EF31-8AC8-4AEF-8736-148CB635EB52}" type="pres">
      <dgm:prSet presAssocID="{B2EA9D43-5FC6-4358-A952-A8BEE05CEE8B}" presName="parentText" presStyleLbl="node1" presStyleIdx="3" presStyleCnt="4">
        <dgm:presLayoutVars>
          <dgm:chMax val="0"/>
          <dgm:bulletEnabled val="1"/>
        </dgm:presLayoutVars>
      </dgm:prSet>
      <dgm:spPr/>
    </dgm:pt>
  </dgm:ptLst>
  <dgm:cxnLst>
    <dgm:cxn modelId="{E211310E-6D0A-4678-AE08-86BB57CE6CE7}" type="presOf" srcId="{B2EA9D43-5FC6-4358-A952-A8BEE05CEE8B}" destId="{A768EF31-8AC8-4AEF-8736-148CB635EB52}" srcOrd="0" destOrd="0" presId="urn:microsoft.com/office/officeart/2005/8/layout/vList2"/>
    <dgm:cxn modelId="{D4088E30-DE11-4932-9E64-3C41C7122094}" type="presOf" srcId="{BFD7B0AC-8444-4A39-A9AA-3476AAEB7497}" destId="{C2C16BEB-7A52-4E72-9402-97C00AEB8BC2}" srcOrd="0" destOrd="0" presId="urn:microsoft.com/office/officeart/2005/8/layout/vList2"/>
    <dgm:cxn modelId="{7EEAE59B-B424-4013-9A61-9B08647F563E}" srcId="{8336C418-18F3-4BE3-86EA-85AC084BB93D}" destId="{BFD7B0AC-8444-4A39-A9AA-3476AAEB7497}" srcOrd="1" destOrd="0" parTransId="{66A1B8CD-6115-4991-9AD2-76C940B19309}" sibTransId="{9F8A1BB9-3A90-4C32-89F0-B1FD426DDDE8}"/>
    <dgm:cxn modelId="{9A8691A6-8306-4A5B-9593-D37CA4B5F6B8}" srcId="{8336C418-18F3-4BE3-86EA-85AC084BB93D}" destId="{B2EA9D43-5FC6-4358-A952-A8BEE05CEE8B}" srcOrd="3" destOrd="0" parTransId="{824D898B-4A55-45F3-8D1D-D4460CC3BC95}" sibTransId="{D154B103-21D5-4AC6-8787-BDC3F58B590F}"/>
    <dgm:cxn modelId="{D062CFB9-B2CC-483C-A9D4-557E863341C2}" type="presOf" srcId="{8336C418-18F3-4BE3-86EA-85AC084BB93D}" destId="{44669728-6DA7-4E93-A8FC-92A1BBDA4B75}" srcOrd="0" destOrd="0" presId="urn:microsoft.com/office/officeart/2005/8/layout/vList2"/>
    <dgm:cxn modelId="{DD4506C2-3741-4F12-AA0F-642CA3769649}" type="presOf" srcId="{73DD77CF-4E7C-4A81-BF7B-65A113A0E6FB}" destId="{A54656AB-1F21-4C9D-B1D2-77DCA54C1E59}" srcOrd="0" destOrd="0" presId="urn:microsoft.com/office/officeart/2005/8/layout/vList2"/>
    <dgm:cxn modelId="{DF8082C6-74E0-41F5-AA55-C73FD64D296D}" type="presOf" srcId="{E0555F3B-0404-438A-AFDF-57F35CE905AD}" destId="{6AE651C5-F901-443C-A91D-C0BBABA064A2}" srcOrd="0" destOrd="0" presId="urn:microsoft.com/office/officeart/2005/8/layout/vList2"/>
    <dgm:cxn modelId="{ED0C6AEF-5145-4C9A-86B2-2190CDCA719A}" srcId="{8336C418-18F3-4BE3-86EA-85AC084BB93D}" destId="{E0555F3B-0404-438A-AFDF-57F35CE905AD}" srcOrd="2" destOrd="0" parTransId="{8AAF5B9E-037D-45A0-B053-20B77FC801AF}" sibTransId="{33A8DAC3-4627-465F-905A-9DA14C3C841E}"/>
    <dgm:cxn modelId="{EE6EAFF0-29FC-4BA8-935C-B8552FCAAD9A}" srcId="{8336C418-18F3-4BE3-86EA-85AC084BB93D}" destId="{73DD77CF-4E7C-4A81-BF7B-65A113A0E6FB}" srcOrd="0" destOrd="0" parTransId="{86A8A1EA-212E-47AC-8023-B68CDF22D16B}" sibTransId="{20AEDE2B-B514-45C5-8E2E-369310236B18}"/>
    <dgm:cxn modelId="{46E29272-02E4-4AC6-AE51-956A51BA31A8}" type="presParOf" srcId="{44669728-6DA7-4E93-A8FC-92A1BBDA4B75}" destId="{A54656AB-1F21-4C9D-B1D2-77DCA54C1E59}" srcOrd="0" destOrd="0" presId="urn:microsoft.com/office/officeart/2005/8/layout/vList2"/>
    <dgm:cxn modelId="{D135091E-47B8-4E83-82FF-E66B7122DF0B}" type="presParOf" srcId="{44669728-6DA7-4E93-A8FC-92A1BBDA4B75}" destId="{C0200D65-2237-440F-BA7E-47E41C4EE56E}" srcOrd="1" destOrd="0" presId="urn:microsoft.com/office/officeart/2005/8/layout/vList2"/>
    <dgm:cxn modelId="{57954FB0-A9AD-4366-AA48-E9DDBC8C5C33}" type="presParOf" srcId="{44669728-6DA7-4E93-A8FC-92A1BBDA4B75}" destId="{C2C16BEB-7A52-4E72-9402-97C00AEB8BC2}" srcOrd="2" destOrd="0" presId="urn:microsoft.com/office/officeart/2005/8/layout/vList2"/>
    <dgm:cxn modelId="{FBA04A15-EF5B-4C7B-BA95-931EB60496AD}" type="presParOf" srcId="{44669728-6DA7-4E93-A8FC-92A1BBDA4B75}" destId="{49CCB6B0-370B-4F1F-B452-E087586004C7}" srcOrd="3" destOrd="0" presId="urn:microsoft.com/office/officeart/2005/8/layout/vList2"/>
    <dgm:cxn modelId="{835A16C9-809C-4609-A04E-AF2697702847}" type="presParOf" srcId="{44669728-6DA7-4E93-A8FC-92A1BBDA4B75}" destId="{6AE651C5-F901-443C-A91D-C0BBABA064A2}" srcOrd="4" destOrd="0" presId="urn:microsoft.com/office/officeart/2005/8/layout/vList2"/>
    <dgm:cxn modelId="{3E26AE30-8DE1-4E77-8548-318ACFCFC7ED}" type="presParOf" srcId="{44669728-6DA7-4E93-A8FC-92A1BBDA4B75}" destId="{35C6AF19-561D-4981-A885-6FFDC779761A}" srcOrd="5" destOrd="0" presId="urn:microsoft.com/office/officeart/2005/8/layout/vList2"/>
    <dgm:cxn modelId="{91D11719-A81B-4332-AACE-211FF5B82CD9}" type="presParOf" srcId="{44669728-6DA7-4E93-A8FC-92A1BBDA4B75}" destId="{A768EF31-8AC8-4AEF-8736-148CB635EB5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CAF55-A60B-4ED1-BF08-99508C7E5E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385F039-D4E1-445D-B9AD-86A3B8DDAAD4}">
      <dgm:prSet/>
      <dgm:spPr/>
      <dgm:t>
        <a:bodyPr/>
        <a:lstStyle/>
        <a:p>
          <a:r>
            <a:rPr lang="en-US"/>
            <a:t>Mental health support</a:t>
          </a:r>
        </a:p>
      </dgm:t>
    </dgm:pt>
    <dgm:pt modelId="{5F1F2DAB-4CCC-4195-A3C6-F11BAE29E96C}" type="parTrans" cxnId="{228105ED-013E-459C-8098-A69422242C4C}">
      <dgm:prSet/>
      <dgm:spPr/>
      <dgm:t>
        <a:bodyPr/>
        <a:lstStyle/>
        <a:p>
          <a:endParaRPr lang="en-US"/>
        </a:p>
      </dgm:t>
    </dgm:pt>
    <dgm:pt modelId="{AE7EA145-89C1-4525-AB21-38FFD975F7D2}" type="sibTrans" cxnId="{228105ED-013E-459C-8098-A69422242C4C}">
      <dgm:prSet/>
      <dgm:spPr/>
      <dgm:t>
        <a:bodyPr/>
        <a:lstStyle/>
        <a:p>
          <a:endParaRPr lang="en-US"/>
        </a:p>
      </dgm:t>
    </dgm:pt>
    <dgm:pt modelId="{2445273A-3057-4ED4-8A46-91FA9AC00CCB}">
      <dgm:prSet/>
      <dgm:spPr/>
      <dgm:t>
        <a:bodyPr/>
        <a:lstStyle/>
        <a:p>
          <a:r>
            <a:rPr lang="en-US"/>
            <a:t>Support</a:t>
          </a:r>
          <a:r>
            <a:rPr lang="en-GB"/>
            <a:t> to make informed decisions about post 16</a:t>
          </a:r>
          <a:endParaRPr lang="en-US"/>
        </a:p>
      </dgm:t>
    </dgm:pt>
    <dgm:pt modelId="{0E88E848-8D9E-4C3E-8701-E7B101ACEECF}" type="parTrans" cxnId="{F79592D4-5C97-4DE1-A36F-9D04D3B484BB}">
      <dgm:prSet/>
      <dgm:spPr/>
      <dgm:t>
        <a:bodyPr/>
        <a:lstStyle/>
        <a:p>
          <a:endParaRPr lang="en-US"/>
        </a:p>
      </dgm:t>
    </dgm:pt>
    <dgm:pt modelId="{69886E4D-FDD4-452E-9C0B-014CBFDAA96D}" type="sibTrans" cxnId="{F79592D4-5C97-4DE1-A36F-9D04D3B484BB}">
      <dgm:prSet/>
      <dgm:spPr/>
      <dgm:t>
        <a:bodyPr/>
        <a:lstStyle/>
        <a:p>
          <a:endParaRPr lang="en-US"/>
        </a:p>
      </dgm:t>
    </dgm:pt>
    <dgm:pt modelId="{14FE4E75-AEF7-4DCA-8182-1F38330DA261}">
      <dgm:prSet/>
      <dgm:spPr/>
      <dgm:t>
        <a:bodyPr/>
        <a:lstStyle/>
        <a:p>
          <a:r>
            <a:rPr lang="en-GB"/>
            <a:t>Information about j</a:t>
          </a:r>
          <a:r>
            <a:rPr lang="en-US"/>
            <a:t>obs and training</a:t>
          </a:r>
        </a:p>
      </dgm:t>
    </dgm:pt>
    <dgm:pt modelId="{C59ED58B-4F50-43CC-B3B6-2D4C26A3C127}" type="parTrans" cxnId="{86569D1B-0F1D-4EF6-9F60-571B20C6D879}">
      <dgm:prSet/>
      <dgm:spPr/>
      <dgm:t>
        <a:bodyPr/>
        <a:lstStyle/>
        <a:p>
          <a:endParaRPr lang="en-US"/>
        </a:p>
      </dgm:t>
    </dgm:pt>
    <dgm:pt modelId="{9635107B-7EEA-44F0-AA36-AC9894ECF4A0}" type="sibTrans" cxnId="{86569D1B-0F1D-4EF6-9F60-571B20C6D879}">
      <dgm:prSet/>
      <dgm:spPr/>
      <dgm:t>
        <a:bodyPr/>
        <a:lstStyle/>
        <a:p>
          <a:endParaRPr lang="en-US"/>
        </a:p>
      </dgm:t>
    </dgm:pt>
    <dgm:pt modelId="{4771CE97-22E6-42ED-A07E-EDBED1DD0A09}">
      <dgm:prSet/>
      <dgm:spPr/>
      <dgm:t>
        <a:bodyPr/>
        <a:lstStyle/>
        <a:p>
          <a:r>
            <a:rPr lang="en-US"/>
            <a:t>Financial help</a:t>
          </a:r>
        </a:p>
      </dgm:t>
    </dgm:pt>
    <dgm:pt modelId="{81139DED-012D-485B-93E8-243038C5CD3D}" type="parTrans" cxnId="{5148AEE7-E86E-4E4E-884B-424176DD11A3}">
      <dgm:prSet/>
      <dgm:spPr/>
      <dgm:t>
        <a:bodyPr/>
        <a:lstStyle/>
        <a:p>
          <a:endParaRPr lang="en-US"/>
        </a:p>
      </dgm:t>
    </dgm:pt>
    <dgm:pt modelId="{43EF5572-A832-4048-92C2-93B0F9D15323}" type="sibTrans" cxnId="{5148AEE7-E86E-4E4E-884B-424176DD11A3}">
      <dgm:prSet/>
      <dgm:spPr/>
      <dgm:t>
        <a:bodyPr/>
        <a:lstStyle/>
        <a:p>
          <a:endParaRPr lang="en-US"/>
        </a:p>
      </dgm:t>
    </dgm:pt>
    <dgm:pt modelId="{CA340045-1C15-453E-A64E-F849F62A28A0}">
      <dgm:prSet/>
      <dgm:spPr/>
      <dgm:t>
        <a:bodyPr/>
        <a:lstStyle/>
        <a:p>
          <a:r>
            <a:rPr lang="en-US"/>
            <a:t>Activities and services</a:t>
          </a:r>
          <a:r>
            <a:rPr lang="en-GB"/>
            <a:t> that they can reach out to if they need help</a:t>
          </a:r>
          <a:endParaRPr lang="en-US"/>
        </a:p>
      </dgm:t>
    </dgm:pt>
    <dgm:pt modelId="{730760FF-D364-4C87-ABBB-73627B7E5986}" type="parTrans" cxnId="{1433780C-43A7-4B67-A4D2-6FABCE14BDC7}">
      <dgm:prSet/>
      <dgm:spPr/>
      <dgm:t>
        <a:bodyPr/>
        <a:lstStyle/>
        <a:p>
          <a:endParaRPr lang="en-US"/>
        </a:p>
      </dgm:t>
    </dgm:pt>
    <dgm:pt modelId="{D61DBD51-E40D-466D-83E8-9C112A4E0786}" type="sibTrans" cxnId="{1433780C-43A7-4B67-A4D2-6FABCE14BDC7}">
      <dgm:prSet/>
      <dgm:spPr/>
      <dgm:t>
        <a:bodyPr/>
        <a:lstStyle/>
        <a:p>
          <a:endParaRPr lang="en-US"/>
        </a:p>
      </dgm:t>
    </dgm:pt>
    <dgm:pt modelId="{EC26D2B1-43B9-47B6-AB60-FA4797094EDC}" type="pres">
      <dgm:prSet presAssocID="{8A0CAF55-A60B-4ED1-BF08-99508C7E5EDA}" presName="linear" presStyleCnt="0">
        <dgm:presLayoutVars>
          <dgm:animLvl val="lvl"/>
          <dgm:resizeHandles val="exact"/>
        </dgm:presLayoutVars>
      </dgm:prSet>
      <dgm:spPr/>
    </dgm:pt>
    <dgm:pt modelId="{1B4D2BFF-836E-475D-95C5-BB2E1C2A4CD2}" type="pres">
      <dgm:prSet presAssocID="{3385F039-D4E1-445D-B9AD-86A3B8DDAAD4}" presName="parentText" presStyleLbl="node1" presStyleIdx="0" presStyleCnt="5">
        <dgm:presLayoutVars>
          <dgm:chMax val="0"/>
          <dgm:bulletEnabled val="1"/>
        </dgm:presLayoutVars>
      </dgm:prSet>
      <dgm:spPr/>
    </dgm:pt>
    <dgm:pt modelId="{983B55B2-1BAA-437D-9D42-2C4685092611}" type="pres">
      <dgm:prSet presAssocID="{AE7EA145-89C1-4525-AB21-38FFD975F7D2}" presName="spacer" presStyleCnt="0"/>
      <dgm:spPr/>
    </dgm:pt>
    <dgm:pt modelId="{B75B0D6F-D0B9-44D9-A15E-D8FF37258D81}" type="pres">
      <dgm:prSet presAssocID="{2445273A-3057-4ED4-8A46-91FA9AC00CCB}" presName="parentText" presStyleLbl="node1" presStyleIdx="1" presStyleCnt="5">
        <dgm:presLayoutVars>
          <dgm:chMax val="0"/>
          <dgm:bulletEnabled val="1"/>
        </dgm:presLayoutVars>
      </dgm:prSet>
      <dgm:spPr/>
    </dgm:pt>
    <dgm:pt modelId="{AA108467-3940-4CF2-9A91-902AF805406A}" type="pres">
      <dgm:prSet presAssocID="{69886E4D-FDD4-452E-9C0B-014CBFDAA96D}" presName="spacer" presStyleCnt="0"/>
      <dgm:spPr/>
    </dgm:pt>
    <dgm:pt modelId="{C4ADF24D-7A6E-44C2-9B03-FE5409F8C265}" type="pres">
      <dgm:prSet presAssocID="{14FE4E75-AEF7-4DCA-8182-1F38330DA261}" presName="parentText" presStyleLbl="node1" presStyleIdx="2" presStyleCnt="5">
        <dgm:presLayoutVars>
          <dgm:chMax val="0"/>
          <dgm:bulletEnabled val="1"/>
        </dgm:presLayoutVars>
      </dgm:prSet>
      <dgm:spPr/>
    </dgm:pt>
    <dgm:pt modelId="{9CCB570F-C07D-40CD-9905-22726BF06590}" type="pres">
      <dgm:prSet presAssocID="{9635107B-7EEA-44F0-AA36-AC9894ECF4A0}" presName="spacer" presStyleCnt="0"/>
      <dgm:spPr/>
    </dgm:pt>
    <dgm:pt modelId="{82D321EB-48CE-4C8C-AC7F-5FF81FC4DF42}" type="pres">
      <dgm:prSet presAssocID="{4771CE97-22E6-42ED-A07E-EDBED1DD0A09}" presName="parentText" presStyleLbl="node1" presStyleIdx="3" presStyleCnt="5">
        <dgm:presLayoutVars>
          <dgm:chMax val="0"/>
          <dgm:bulletEnabled val="1"/>
        </dgm:presLayoutVars>
      </dgm:prSet>
      <dgm:spPr/>
    </dgm:pt>
    <dgm:pt modelId="{115F4E82-D1ED-4F15-9DA8-CC768D53A310}" type="pres">
      <dgm:prSet presAssocID="{43EF5572-A832-4048-92C2-93B0F9D15323}" presName="spacer" presStyleCnt="0"/>
      <dgm:spPr/>
    </dgm:pt>
    <dgm:pt modelId="{D918F2BB-0BEB-4D2A-A553-AEBC180AA5B2}" type="pres">
      <dgm:prSet presAssocID="{CA340045-1C15-453E-A64E-F849F62A28A0}" presName="parentText" presStyleLbl="node1" presStyleIdx="4" presStyleCnt="5">
        <dgm:presLayoutVars>
          <dgm:chMax val="0"/>
          <dgm:bulletEnabled val="1"/>
        </dgm:presLayoutVars>
      </dgm:prSet>
      <dgm:spPr/>
    </dgm:pt>
  </dgm:ptLst>
  <dgm:cxnLst>
    <dgm:cxn modelId="{1433780C-43A7-4B67-A4D2-6FABCE14BDC7}" srcId="{8A0CAF55-A60B-4ED1-BF08-99508C7E5EDA}" destId="{CA340045-1C15-453E-A64E-F849F62A28A0}" srcOrd="4" destOrd="0" parTransId="{730760FF-D364-4C87-ABBB-73627B7E5986}" sibTransId="{D61DBD51-E40D-466D-83E8-9C112A4E0786}"/>
    <dgm:cxn modelId="{DEEDD011-A795-48A7-BF13-CEC9143921ED}" type="presOf" srcId="{14FE4E75-AEF7-4DCA-8182-1F38330DA261}" destId="{C4ADF24D-7A6E-44C2-9B03-FE5409F8C265}" srcOrd="0" destOrd="0" presId="urn:microsoft.com/office/officeart/2005/8/layout/vList2"/>
    <dgm:cxn modelId="{86569D1B-0F1D-4EF6-9F60-571B20C6D879}" srcId="{8A0CAF55-A60B-4ED1-BF08-99508C7E5EDA}" destId="{14FE4E75-AEF7-4DCA-8182-1F38330DA261}" srcOrd="2" destOrd="0" parTransId="{C59ED58B-4F50-43CC-B3B6-2D4C26A3C127}" sibTransId="{9635107B-7EEA-44F0-AA36-AC9894ECF4A0}"/>
    <dgm:cxn modelId="{54FA542E-6034-4A4C-8FDD-13D531E6D44D}" type="presOf" srcId="{3385F039-D4E1-445D-B9AD-86A3B8DDAAD4}" destId="{1B4D2BFF-836E-475D-95C5-BB2E1C2A4CD2}" srcOrd="0" destOrd="0" presId="urn:microsoft.com/office/officeart/2005/8/layout/vList2"/>
    <dgm:cxn modelId="{7A84724A-0F44-4C25-9ACE-7FF346918A6B}" type="presOf" srcId="{2445273A-3057-4ED4-8A46-91FA9AC00CCB}" destId="{B75B0D6F-D0B9-44D9-A15E-D8FF37258D81}" srcOrd="0" destOrd="0" presId="urn:microsoft.com/office/officeart/2005/8/layout/vList2"/>
    <dgm:cxn modelId="{9DC62C6F-BDAB-440D-A4F5-17946FE75421}" type="presOf" srcId="{8A0CAF55-A60B-4ED1-BF08-99508C7E5EDA}" destId="{EC26D2B1-43B9-47B6-AB60-FA4797094EDC}" srcOrd="0" destOrd="0" presId="urn:microsoft.com/office/officeart/2005/8/layout/vList2"/>
    <dgm:cxn modelId="{DAB6B293-794B-4119-8B74-39F7B361DDA1}" type="presOf" srcId="{4771CE97-22E6-42ED-A07E-EDBED1DD0A09}" destId="{82D321EB-48CE-4C8C-AC7F-5FF81FC4DF42}" srcOrd="0" destOrd="0" presId="urn:microsoft.com/office/officeart/2005/8/layout/vList2"/>
    <dgm:cxn modelId="{F79592D4-5C97-4DE1-A36F-9D04D3B484BB}" srcId="{8A0CAF55-A60B-4ED1-BF08-99508C7E5EDA}" destId="{2445273A-3057-4ED4-8A46-91FA9AC00CCB}" srcOrd="1" destOrd="0" parTransId="{0E88E848-8D9E-4C3E-8701-E7B101ACEECF}" sibTransId="{69886E4D-FDD4-452E-9C0B-014CBFDAA96D}"/>
    <dgm:cxn modelId="{F547A9E2-0148-4752-91A5-DF2A105703D1}" type="presOf" srcId="{CA340045-1C15-453E-A64E-F849F62A28A0}" destId="{D918F2BB-0BEB-4D2A-A553-AEBC180AA5B2}" srcOrd="0" destOrd="0" presId="urn:microsoft.com/office/officeart/2005/8/layout/vList2"/>
    <dgm:cxn modelId="{5148AEE7-E86E-4E4E-884B-424176DD11A3}" srcId="{8A0CAF55-A60B-4ED1-BF08-99508C7E5EDA}" destId="{4771CE97-22E6-42ED-A07E-EDBED1DD0A09}" srcOrd="3" destOrd="0" parTransId="{81139DED-012D-485B-93E8-243038C5CD3D}" sibTransId="{43EF5572-A832-4048-92C2-93B0F9D15323}"/>
    <dgm:cxn modelId="{228105ED-013E-459C-8098-A69422242C4C}" srcId="{8A0CAF55-A60B-4ED1-BF08-99508C7E5EDA}" destId="{3385F039-D4E1-445D-B9AD-86A3B8DDAAD4}" srcOrd="0" destOrd="0" parTransId="{5F1F2DAB-4CCC-4195-A3C6-F11BAE29E96C}" sibTransId="{AE7EA145-89C1-4525-AB21-38FFD975F7D2}"/>
    <dgm:cxn modelId="{E4D4521A-53F0-441C-987B-9BEEC559C2F6}" type="presParOf" srcId="{EC26D2B1-43B9-47B6-AB60-FA4797094EDC}" destId="{1B4D2BFF-836E-475D-95C5-BB2E1C2A4CD2}" srcOrd="0" destOrd="0" presId="urn:microsoft.com/office/officeart/2005/8/layout/vList2"/>
    <dgm:cxn modelId="{9C975932-A0EB-4282-9D8F-FAAD5ECF4CAF}" type="presParOf" srcId="{EC26D2B1-43B9-47B6-AB60-FA4797094EDC}" destId="{983B55B2-1BAA-437D-9D42-2C4685092611}" srcOrd="1" destOrd="0" presId="urn:microsoft.com/office/officeart/2005/8/layout/vList2"/>
    <dgm:cxn modelId="{1352E2E5-8567-4FA5-954B-C7947EAD6558}" type="presParOf" srcId="{EC26D2B1-43B9-47B6-AB60-FA4797094EDC}" destId="{B75B0D6F-D0B9-44D9-A15E-D8FF37258D81}" srcOrd="2" destOrd="0" presId="urn:microsoft.com/office/officeart/2005/8/layout/vList2"/>
    <dgm:cxn modelId="{5FEA5AF4-B57C-4A75-9DC4-AFD7ABBABBAD}" type="presParOf" srcId="{EC26D2B1-43B9-47B6-AB60-FA4797094EDC}" destId="{AA108467-3940-4CF2-9A91-902AF805406A}" srcOrd="3" destOrd="0" presId="urn:microsoft.com/office/officeart/2005/8/layout/vList2"/>
    <dgm:cxn modelId="{2ADEF294-D34C-404E-8338-2E430733A3E5}" type="presParOf" srcId="{EC26D2B1-43B9-47B6-AB60-FA4797094EDC}" destId="{C4ADF24D-7A6E-44C2-9B03-FE5409F8C265}" srcOrd="4" destOrd="0" presId="urn:microsoft.com/office/officeart/2005/8/layout/vList2"/>
    <dgm:cxn modelId="{972F38B0-A7A1-44B1-A4F0-897BF1D61CE7}" type="presParOf" srcId="{EC26D2B1-43B9-47B6-AB60-FA4797094EDC}" destId="{9CCB570F-C07D-40CD-9905-22726BF06590}" srcOrd="5" destOrd="0" presId="urn:microsoft.com/office/officeart/2005/8/layout/vList2"/>
    <dgm:cxn modelId="{0CAE1185-915C-4AF3-9913-A441F2386F8C}" type="presParOf" srcId="{EC26D2B1-43B9-47B6-AB60-FA4797094EDC}" destId="{82D321EB-48CE-4C8C-AC7F-5FF81FC4DF42}" srcOrd="6" destOrd="0" presId="urn:microsoft.com/office/officeart/2005/8/layout/vList2"/>
    <dgm:cxn modelId="{8F1F9BFD-12BB-4990-B9D1-BFBC1CCCFCAC}" type="presParOf" srcId="{EC26D2B1-43B9-47B6-AB60-FA4797094EDC}" destId="{115F4E82-D1ED-4F15-9DA8-CC768D53A310}" srcOrd="7" destOrd="0" presId="urn:microsoft.com/office/officeart/2005/8/layout/vList2"/>
    <dgm:cxn modelId="{A4279C21-8051-4D8B-8FA9-181F62D10F0A}" type="presParOf" srcId="{EC26D2B1-43B9-47B6-AB60-FA4797094EDC}" destId="{D918F2BB-0BEB-4D2A-A553-AEBC180AA5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08324D-30D0-4D7C-880F-74E0C551DE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D6F196F-1F9F-463E-9DF4-1C97369185B0}">
      <dgm:prSet/>
      <dgm:spPr/>
      <dgm:t>
        <a:bodyPr/>
        <a:lstStyle/>
        <a:p>
          <a:r>
            <a:rPr lang="en-US"/>
            <a:t>Run as a short activity</a:t>
          </a:r>
        </a:p>
      </dgm:t>
    </dgm:pt>
    <dgm:pt modelId="{8F8BE878-9855-459B-8585-CE80609B3C5E}" type="parTrans" cxnId="{AC830FD6-BEDC-42F0-BD61-0377A63D69D0}">
      <dgm:prSet/>
      <dgm:spPr/>
      <dgm:t>
        <a:bodyPr/>
        <a:lstStyle/>
        <a:p>
          <a:endParaRPr lang="en-US"/>
        </a:p>
      </dgm:t>
    </dgm:pt>
    <dgm:pt modelId="{5A30F7E0-6E21-435A-B8BC-FBD27A23EAC8}" type="sibTrans" cxnId="{AC830FD6-BEDC-42F0-BD61-0377A63D69D0}">
      <dgm:prSet/>
      <dgm:spPr/>
      <dgm:t>
        <a:bodyPr/>
        <a:lstStyle/>
        <a:p>
          <a:endParaRPr lang="en-US"/>
        </a:p>
      </dgm:t>
    </dgm:pt>
    <dgm:pt modelId="{B3E1B7CF-BED7-475F-8A93-163E4A7423F5}">
      <dgm:prSet/>
      <dgm:spPr/>
      <dgm:t>
        <a:bodyPr/>
        <a:lstStyle/>
        <a:p>
          <a:r>
            <a:rPr lang="en-US"/>
            <a:t>Students work in pairs</a:t>
          </a:r>
        </a:p>
      </dgm:t>
    </dgm:pt>
    <dgm:pt modelId="{48802130-DA19-4346-91AE-84DC9BCC4F1B}" type="parTrans" cxnId="{68BB09E0-8294-44BD-9E2B-BBD7B5C72968}">
      <dgm:prSet/>
      <dgm:spPr/>
      <dgm:t>
        <a:bodyPr/>
        <a:lstStyle/>
        <a:p>
          <a:endParaRPr lang="en-US"/>
        </a:p>
      </dgm:t>
    </dgm:pt>
    <dgm:pt modelId="{4027E652-53CB-410E-8C4D-6519AE079926}" type="sibTrans" cxnId="{68BB09E0-8294-44BD-9E2B-BBD7B5C72968}">
      <dgm:prSet/>
      <dgm:spPr/>
      <dgm:t>
        <a:bodyPr/>
        <a:lstStyle/>
        <a:p>
          <a:endParaRPr lang="en-US"/>
        </a:p>
      </dgm:t>
    </dgm:pt>
    <dgm:pt modelId="{E82E1D6E-6AA7-4072-9C3C-00957C170F9A}">
      <dgm:prSet/>
      <dgm:spPr/>
      <dgm:t>
        <a:bodyPr/>
        <a:lstStyle/>
        <a:p>
          <a:r>
            <a:rPr lang="en-US"/>
            <a:t>Use phones/laptops</a:t>
          </a:r>
        </a:p>
      </dgm:t>
    </dgm:pt>
    <dgm:pt modelId="{C849672B-349C-40D2-A4A5-F0B80364C7E4}" type="parTrans" cxnId="{3F7BA1CB-8170-483A-BA82-7558C3C9C12E}">
      <dgm:prSet/>
      <dgm:spPr/>
      <dgm:t>
        <a:bodyPr/>
        <a:lstStyle/>
        <a:p>
          <a:endParaRPr lang="en-US"/>
        </a:p>
      </dgm:t>
    </dgm:pt>
    <dgm:pt modelId="{5174DC7D-2C2B-4154-B784-2D2561311B17}" type="sibTrans" cxnId="{3F7BA1CB-8170-483A-BA82-7558C3C9C12E}">
      <dgm:prSet/>
      <dgm:spPr/>
      <dgm:t>
        <a:bodyPr/>
        <a:lstStyle/>
        <a:p>
          <a:endParaRPr lang="en-US"/>
        </a:p>
      </dgm:t>
    </dgm:pt>
    <dgm:pt modelId="{044D1993-665E-494C-90CC-FB4C4445F8FC}">
      <dgm:prSet/>
      <dgm:spPr/>
      <dgm:t>
        <a:bodyPr/>
        <a:lstStyle/>
        <a:p>
          <a:r>
            <a:rPr lang="en-US"/>
            <a:t>Explore the site</a:t>
          </a:r>
        </a:p>
      </dgm:t>
    </dgm:pt>
    <dgm:pt modelId="{DCA1974B-22D3-47DF-8A12-30897578A3E1}" type="parTrans" cxnId="{CE05CC2A-AD04-4A66-9425-67A4B1FAA408}">
      <dgm:prSet/>
      <dgm:spPr/>
      <dgm:t>
        <a:bodyPr/>
        <a:lstStyle/>
        <a:p>
          <a:endParaRPr lang="en-US"/>
        </a:p>
      </dgm:t>
    </dgm:pt>
    <dgm:pt modelId="{FBF69785-0927-48D5-ADDB-818F44958BCE}" type="sibTrans" cxnId="{CE05CC2A-AD04-4A66-9425-67A4B1FAA408}">
      <dgm:prSet/>
      <dgm:spPr/>
      <dgm:t>
        <a:bodyPr/>
        <a:lstStyle/>
        <a:p>
          <a:endParaRPr lang="en-US"/>
        </a:p>
      </dgm:t>
    </dgm:pt>
    <dgm:pt modelId="{121F2A3B-B55A-4197-808B-82CC93CD19E6}" type="pres">
      <dgm:prSet presAssocID="{FF08324D-30D0-4D7C-880F-74E0C551DE0A}" presName="linear" presStyleCnt="0">
        <dgm:presLayoutVars>
          <dgm:animLvl val="lvl"/>
          <dgm:resizeHandles val="exact"/>
        </dgm:presLayoutVars>
      </dgm:prSet>
      <dgm:spPr/>
    </dgm:pt>
    <dgm:pt modelId="{F16DAA27-5EFC-4507-97E7-1B5ED43FDE8B}" type="pres">
      <dgm:prSet presAssocID="{4D6F196F-1F9F-463E-9DF4-1C97369185B0}" presName="parentText" presStyleLbl="node1" presStyleIdx="0" presStyleCnt="4">
        <dgm:presLayoutVars>
          <dgm:chMax val="0"/>
          <dgm:bulletEnabled val="1"/>
        </dgm:presLayoutVars>
      </dgm:prSet>
      <dgm:spPr/>
    </dgm:pt>
    <dgm:pt modelId="{F7D907E3-37F3-4165-AFA8-A40D61674293}" type="pres">
      <dgm:prSet presAssocID="{5A30F7E0-6E21-435A-B8BC-FBD27A23EAC8}" presName="spacer" presStyleCnt="0"/>
      <dgm:spPr/>
    </dgm:pt>
    <dgm:pt modelId="{F7D75E8D-2642-4F10-B60B-FF4E151494C7}" type="pres">
      <dgm:prSet presAssocID="{B3E1B7CF-BED7-475F-8A93-163E4A7423F5}" presName="parentText" presStyleLbl="node1" presStyleIdx="1" presStyleCnt="4">
        <dgm:presLayoutVars>
          <dgm:chMax val="0"/>
          <dgm:bulletEnabled val="1"/>
        </dgm:presLayoutVars>
      </dgm:prSet>
      <dgm:spPr/>
    </dgm:pt>
    <dgm:pt modelId="{13E48C69-29E2-4DC5-A294-7B73C1AF0B87}" type="pres">
      <dgm:prSet presAssocID="{4027E652-53CB-410E-8C4D-6519AE079926}" presName="spacer" presStyleCnt="0"/>
      <dgm:spPr/>
    </dgm:pt>
    <dgm:pt modelId="{141EF5CD-4B6B-4A0B-A28E-8A5F6B335592}" type="pres">
      <dgm:prSet presAssocID="{E82E1D6E-6AA7-4072-9C3C-00957C170F9A}" presName="parentText" presStyleLbl="node1" presStyleIdx="2" presStyleCnt="4">
        <dgm:presLayoutVars>
          <dgm:chMax val="0"/>
          <dgm:bulletEnabled val="1"/>
        </dgm:presLayoutVars>
      </dgm:prSet>
      <dgm:spPr/>
    </dgm:pt>
    <dgm:pt modelId="{14C99FA9-A271-41AB-B135-A889A35C9717}" type="pres">
      <dgm:prSet presAssocID="{5174DC7D-2C2B-4154-B784-2D2561311B17}" presName="spacer" presStyleCnt="0"/>
      <dgm:spPr/>
    </dgm:pt>
    <dgm:pt modelId="{9AB10047-2BE7-4362-941C-4DBD8C9F70FA}" type="pres">
      <dgm:prSet presAssocID="{044D1993-665E-494C-90CC-FB4C4445F8FC}" presName="parentText" presStyleLbl="node1" presStyleIdx="3" presStyleCnt="4">
        <dgm:presLayoutVars>
          <dgm:chMax val="0"/>
          <dgm:bulletEnabled val="1"/>
        </dgm:presLayoutVars>
      </dgm:prSet>
      <dgm:spPr/>
    </dgm:pt>
  </dgm:ptLst>
  <dgm:cxnLst>
    <dgm:cxn modelId="{25C9BF1D-D91A-4438-9692-FEDCAA12674A}" type="presOf" srcId="{E82E1D6E-6AA7-4072-9C3C-00957C170F9A}" destId="{141EF5CD-4B6B-4A0B-A28E-8A5F6B335592}" srcOrd="0" destOrd="0" presId="urn:microsoft.com/office/officeart/2005/8/layout/vList2"/>
    <dgm:cxn modelId="{CE05CC2A-AD04-4A66-9425-67A4B1FAA408}" srcId="{FF08324D-30D0-4D7C-880F-74E0C551DE0A}" destId="{044D1993-665E-494C-90CC-FB4C4445F8FC}" srcOrd="3" destOrd="0" parTransId="{DCA1974B-22D3-47DF-8A12-30897578A3E1}" sibTransId="{FBF69785-0927-48D5-ADDB-818F44958BCE}"/>
    <dgm:cxn modelId="{06B91B5F-19FC-4102-8357-B7C860B46488}" type="presOf" srcId="{FF08324D-30D0-4D7C-880F-74E0C551DE0A}" destId="{121F2A3B-B55A-4197-808B-82CC93CD19E6}" srcOrd="0" destOrd="0" presId="urn:microsoft.com/office/officeart/2005/8/layout/vList2"/>
    <dgm:cxn modelId="{D4509164-AA35-4A88-8345-1B593D8FCBDC}" type="presOf" srcId="{044D1993-665E-494C-90CC-FB4C4445F8FC}" destId="{9AB10047-2BE7-4362-941C-4DBD8C9F70FA}" srcOrd="0" destOrd="0" presId="urn:microsoft.com/office/officeart/2005/8/layout/vList2"/>
    <dgm:cxn modelId="{26628AC3-991B-4FD1-BCB8-3416C59A7300}" type="presOf" srcId="{B3E1B7CF-BED7-475F-8A93-163E4A7423F5}" destId="{F7D75E8D-2642-4F10-B60B-FF4E151494C7}" srcOrd="0" destOrd="0" presId="urn:microsoft.com/office/officeart/2005/8/layout/vList2"/>
    <dgm:cxn modelId="{3F7BA1CB-8170-483A-BA82-7558C3C9C12E}" srcId="{FF08324D-30D0-4D7C-880F-74E0C551DE0A}" destId="{E82E1D6E-6AA7-4072-9C3C-00957C170F9A}" srcOrd="2" destOrd="0" parTransId="{C849672B-349C-40D2-A4A5-F0B80364C7E4}" sibTransId="{5174DC7D-2C2B-4154-B784-2D2561311B17}"/>
    <dgm:cxn modelId="{AC830FD6-BEDC-42F0-BD61-0377A63D69D0}" srcId="{FF08324D-30D0-4D7C-880F-74E0C551DE0A}" destId="{4D6F196F-1F9F-463E-9DF4-1C97369185B0}" srcOrd="0" destOrd="0" parTransId="{8F8BE878-9855-459B-8585-CE80609B3C5E}" sibTransId="{5A30F7E0-6E21-435A-B8BC-FBD27A23EAC8}"/>
    <dgm:cxn modelId="{68BB09E0-8294-44BD-9E2B-BBD7B5C72968}" srcId="{FF08324D-30D0-4D7C-880F-74E0C551DE0A}" destId="{B3E1B7CF-BED7-475F-8A93-163E4A7423F5}" srcOrd="1" destOrd="0" parTransId="{48802130-DA19-4346-91AE-84DC9BCC4F1B}" sibTransId="{4027E652-53CB-410E-8C4D-6519AE079926}"/>
    <dgm:cxn modelId="{31BE23EA-BF98-493E-986B-C821C21800B3}" type="presOf" srcId="{4D6F196F-1F9F-463E-9DF4-1C97369185B0}" destId="{F16DAA27-5EFC-4507-97E7-1B5ED43FDE8B}" srcOrd="0" destOrd="0" presId="urn:microsoft.com/office/officeart/2005/8/layout/vList2"/>
    <dgm:cxn modelId="{424916D5-D10F-4C0E-AF29-FA6ABEC94AF2}" type="presParOf" srcId="{121F2A3B-B55A-4197-808B-82CC93CD19E6}" destId="{F16DAA27-5EFC-4507-97E7-1B5ED43FDE8B}" srcOrd="0" destOrd="0" presId="urn:microsoft.com/office/officeart/2005/8/layout/vList2"/>
    <dgm:cxn modelId="{A2F329FC-4803-419C-8F86-C77168F6DA29}" type="presParOf" srcId="{121F2A3B-B55A-4197-808B-82CC93CD19E6}" destId="{F7D907E3-37F3-4165-AFA8-A40D61674293}" srcOrd="1" destOrd="0" presId="urn:microsoft.com/office/officeart/2005/8/layout/vList2"/>
    <dgm:cxn modelId="{E9C3288F-CBC5-448D-9DE1-5517A467E3F9}" type="presParOf" srcId="{121F2A3B-B55A-4197-808B-82CC93CD19E6}" destId="{F7D75E8D-2642-4F10-B60B-FF4E151494C7}" srcOrd="2" destOrd="0" presId="urn:microsoft.com/office/officeart/2005/8/layout/vList2"/>
    <dgm:cxn modelId="{9F7EC08D-BA72-42D6-828B-BBBB513E5B50}" type="presParOf" srcId="{121F2A3B-B55A-4197-808B-82CC93CD19E6}" destId="{13E48C69-29E2-4DC5-A294-7B73C1AF0B87}" srcOrd="3" destOrd="0" presId="urn:microsoft.com/office/officeart/2005/8/layout/vList2"/>
    <dgm:cxn modelId="{1AF3A4BA-89E1-4E13-BC9E-4E2C62D304BA}" type="presParOf" srcId="{121F2A3B-B55A-4197-808B-82CC93CD19E6}" destId="{141EF5CD-4B6B-4A0B-A28E-8A5F6B335592}" srcOrd="4" destOrd="0" presId="urn:microsoft.com/office/officeart/2005/8/layout/vList2"/>
    <dgm:cxn modelId="{28337C32-95E8-486C-8075-0362DF2CAD9D}" type="presParOf" srcId="{121F2A3B-B55A-4197-808B-82CC93CD19E6}" destId="{14C99FA9-A271-41AB-B135-A889A35C9717}" srcOrd="5" destOrd="0" presId="urn:microsoft.com/office/officeart/2005/8/layout/vList2"/>
    <dgm:cxn modelId="{C6774F33-1FB4-4D13-8509-269E41650C58}" type="presParOf" srcId="{121F2A3B-B55A-4197-808B-82CC93CD19E6}" destId="{9AB10047-2BE7-4362-941C-4DBD8C9F70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584700-D5E7-4522-BF21-5538E442F7C2}"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4AC75DDD-0952-4D9F-BDA5-80D5D93DDDAC}">
      <dgm:prSet/>
      <dgm:spPr/>
      <dgm:t>
        <a:bodyPr/>
        <a:lstStyle/>
        <a:p>
          <a:r>
            <a:rPr lang="en-US"/>
            <a:t>Use the 'Can You Find It?' quiz</a:t>
          </a:r>
        </a:p>
      </dgm:t>
    </dgm:pt>
    <dgm:pt modelId="{046EA8C3-4F62-4A36-8F0F-B9E1B81250AC}" type="parTrans" cxnId="{4E6AD86D-CE7A-4FDE-B629-E551867002AB}">
      <dgm:prSet/>
      <dgm:spPr/>
      <dgm:t>
        <a:bodyPr/>
        <a:lstStyle/>
        <a:p>
          <a:endParaRPr lang="en-US"/>
        </a:p>
      </dgm:t>
    </dgm:pt>
    <dgm:pt modelId="{F7DEED8E-859C-49A3-A565-E291EF465AA7}" type="sibTrans" cxnId="{4E6AD86D-CE7A-4FDE-B629-E551867002AB}">
      <dgm:prSet phldrT="01" phldr="0"/>
      <dgm:spPr/>
      <dgm:t>
        <a:bodyPr/>
        <a:lstStyle/>
        <a:p>
          <a:r>
            <a:rPr lang="en-US"/>
            <a:t>01</a:t>
          </a:r>
        </a:p>
      </dgm:t>
    </dgm:pt>
    <dgm:pt modelId="{B71B994E-BF71-4DBE-9A14-989D5E2DA798}">
      <dgm:prSet/>
      <dgm:spPr/>
      <dgm:t>
        <a:bodyPr/>
        <a:lstStyle/>
        <a:p>
          <a:r>
            <a:rPr lang="en-US"/>
            <a:t>Encourage exploration</a:t>
          </a:r>
        </a:p>
      </dgm:t>
    </dgm:pt>
    <dgm:pt modelId="{E16BB592-A202-4A7E-9707-5EBC1E2BE942}" type="parTrans" cxnId="{813F0998-AD3A-40E8-BE4B-A2F663F15C82}">
      <dgm:prSet/>
      <dgm:spPr/>
      <dgm:t>
        <a:bodyPr/>
        <a:lstStyle/>
        <a:p>
          <a:endParaRPr lang="en-US"/>
        </a:p>
      </dgm:t>
    </dgm:pt>
    <dgm:pt modelId="{4384D1F7-2338-40F8-A0A0-F267262B8815}" type="sibTrans" cxnId="{813F0998-AD3A-40E8-BE4B-A2F663F15C82}">
      <dgm:prSet phldrT="02" phldr="0"/>
      <dgm:spPr/>
      <dgm:t>
        <a:bodyPr/>
        <a:lstStyle/>
        <a:p>
          <a:r>
            <a:rPr lang="en-US"/>
            <a:t>02</a:t>
          </a:r>
        </a:p>
      </dgm:t>
    </dgm:pt>
    <dgm:pt modelId="{2B6D97E9-B438-4C99-8C5C-4CCADD3A289B}">
      <dgm:prSet/>
      <dgm:spPr/>
      <dgm:t>
        <a:bodyPr/>
        <a:lstStyle/>
        <a:p>
          <a:r>
            <a:rPr lang="en-US"/>
            <a:t>Discuss findings</a:t>
          </a:r>
        </a:p>
      </dgm:t>
    </dgm:pt>
    <dgm:pt modelId="{6044901B-0C9E-4B5C-A223-A085F454C252}" type="parTrans" cxnId="{F0220713-2903-4836-8B7A-A9A2BF83A7BF}">
      <dgm:prSet/>
      <dgm:spPr/>
      <dgm:t>
        <a:bodyPr/>
        <a:lstStyle/>
        <a:p>
          <a:endParaRPr lang="en-US"/>
        </a:p>
      </dgm:t>
    </dgm:pt>
    <dgm:pt modelId="{39F25C8C-F241-4065-B7AC-387EDD9F7936}" type="sibTrans" cxnId="{F0220713-2903-4836-8B7A-A9A2BF83A7BF}">
      <dgm:prSet phldrT="03" phldr="0"/>
      <dgm:spPr/>
      <dgm:t>
        <a:bodyPr/>
        <a:lstStyle/>
        <a:p>
          <a:r>
            <a:rPr lang="en-US"/>
            <a:t>03</a:t>
          </a:r>
        </a:p>
      </dgm:t>
    </dgm:pt>
    <dgm:pt modelId="{C963D07A-774D-49E2-81D5-483D77EACF2D}" type="pres">
      <dgm:prSet presAssocID="{86584700-D5E7-4522-BF21-5538E442F7C2}" presName="Name0" presStyleCnt="0">
        <dgm:presLayoutVars>
          <dgm:animLvl val="lvl"/>
          <dgm:resizeHandles val="exact"/>
        </dgm:presLayoutVars>
      </dgm:prSet>
      <dgm:spPr/>
    </dgm:pt>
    <dgm:pt modelId="{516B09D3-3725-401B-AEF2-43EBCA326A74}" type="pres">
      <dgm:prSet presAssocID="{4AC75DDD-0952-4D9F-BDA5-80D5D93DDDAC}" presName="compositeNode" presStyleCnt="0">
        <dgm:presLayoutVars>
          <dgm:bulletEnabled val="1"/>
        </dgm:presLayoutVars>
      </dgm:prSet>
      <dgm:spPr/>
    </dgm:pt>
    <dgm:pt modelId="{E6C74B80-F3A6-4AC5-80B3-98CFBC42BE43}" type="pres">
      <dgm:prSet presAssocID="{4AC75DDD-0952-4D9F-BDA5-80D5D93DDDAC}" presName="bgRect" presStyleLbl="alignNode1" presStyleIdx="0" presStyleCnt="3"/>
      <dgm:spPr/>
    </dgm:pt>
    <dgm:pt modelId="{E1E4FBD5-E468-435E-A2B2-FE8716338099}" type="pres">
      <dgm:prSet presAssocID="{F7DEED8E-859C-49A3-A565-E291EF465AA7}" presName="sibTransNodeRect" presStyleLbl="alignNode1" presStyleIdx="0" presStyleCnt="3">
        <dgm:presLayoutVars>
          <dgm:chMax val="0"/>
          <dgm:bulletEnabled val="1"/>
        </dgm:presLayoutVars>
      </dgm:prSet>
      <dgm:spPr/>
    </dgm:pt>
    <dgm:pt modelId="{4B8C194B-82D2-4EB7-9B5E-B7BE7D7B388B}" type="pres">
      <dgm:prSet presAssocID="{4AC75DDD-0952-4D9F-BDA5-80D5D93DDDAC}" presName="nodeRect" presStyleLbl="alignNode1" presStyleIdx="0" presStyleCnt="3">
        <dgm:presLayoutVars>
          <dgm:bulletEnabled val="1"/>
        </dgm:presLayoutVars>
      </dgm:prSet>
      <dgm:spPr/>
    </dgm:pt>
    <dgm:pt modelId="{E1C3FF2A-F7C4-4886-AF90-F5C941CFD5C5}" type="pres">
      <dgm:prSet presAssocID="{F7DEED8E-859C-49A3-A565-E291EF465AA7}" presName="sibTrans" presStyleCnt="0"/>
      <dgm:spPr/>
    </dgm:pt>
    <dgm:pt modelId="{97ACEBFE-CA57-4272-A049-7B6A3E51DA97}" type="pres">
      <dgm:prSet presAssocID="{B71B994E-BF71-4DBE-9A14-989D5E2DA798}" presName="compositeNode" presStyleCnt="0">
        <dgm:presLayoutVars>
          <dgm:bulletEnabled val="1"/>
        </dgm:presLayoutVars>
      </dgm:prSet>
      <dgm:spPr/>
    </dgm:pt>
    <dgm:pt modelId="{E460F74E-CAFF-42C5-8D1E-6D720513D26F}" type="pres">
      <dgm:prSet presAssocID="{B71B994E-BF71-4DBE-9A14-989D5E2DA798}" presName="bgRect" presStyleLbl="alignNode1" presStyleIdx="1" presStyleCnt="3"/>
      <dgm:spPr/>
    </dgm:pt>
    <dgm:pt modelId="{F6B7F6C5-45C1-47D1-A2D0-B983DF077718}" type="pres">
      <dgm:prSet presAssocID="{4384D1F7-2338-40F8-A0A0-F267262B8815}" presName="sibTransNodeRect" presStyleLbl="alignNode1" presStyleIdx="1" presStyleCnt="3">
        <dgm:presLayoutVars>
          <dgm:chMax val="0"/>
          <dgm:bulletEnabled val="1"/>
        </dgm:presLayoutVars>
      </dgm:prSet>
      <dgm:spPr/>
    </dgm:pt>
    <dgm:pt modelId="{80CEE0B1-DE8F-4E95-BC53-566B26F72154}" type="pres">
      <dgm:prSet presAssocID="{B71B994E-BF71-4DBE-9A14-989D5E2DA798}" presName="nodeRect" presStyleLbl="alignNode1" presStyleIdx="1" presStyleCnt="3">
        <dgm:presLayoutVars>
          <dgm:bulletEnabled val="1"/>
        </dgm:presLayoutVars>
      </dgm:prSet>
      <dgm:spPr/>
    </dgm:pt>
    <dgm:pt modelId="{16876A26-A353-4B2B-B381-592F21ADD70A}" type="pres">
      <dgm:prSet presAssocID="{4384D1F7-2338-40F8-A0A0-F267262B8815}" presName="sibTrans" presStyleCnt="0"/>
      <dgm:spPr/>
    </dgm:pt>
    <dgm:pt modelId="{3179DF6F-CF03-40B2-A877-426D0A77FE88}" type="pres">
      <dgm:prSet presAssocID="{2B6D97E9-B438-4C99-8C5C-4CCADD3A289B}" presName="compositeNode" presStyleCnt="0">
        <dgm:presLayoutVars>
          <dgm:bulletEnabled val="1"/>
        </dgm:presLayoutVars>
      </dgm:prSet>
      <dgm:spPr/>
    </dgm:pt>
    <dgm:pt modelId="{F0804561-9FAF-4D76-AA44-B5868DD51E31}" type="pres">
      <dgm:prSet presAssocID="{2B6D97E9-B438-4C99-8C5C-4CCADD3A289B}" presName="bgRect" presStyleLbl="alignNode1" presStyleIdx="2" presStyleCnt="3"/>
      <dgm:spPr/>
    </dgm:pt>
    <dgm:pt modelId="{356D5B49-DC81-4A5E-8AE2-0F6096E46E33}" type="pres">
      <dgm:prSet presAssocID="{39F25C8C-F241-4065-B7AC-387EDD9F7936}" presName="sibTransNodeRect" presStyleLbl="alignNode1" presStyleIdx="2" presStyleCnt="3">
        <dgm:presLayoutVars>
          <dgm:chMax val="0"/>
          <dgm:bulletEnabled val="1"/>
        </dgm:presLayoutVars>
      </dgm:prSet>
      <dgm:spPr/>
    </dgm:pt>
    <dgm:pt modelId="{499F2F76-74FB-4753-9891-9A418940BCD6}" type="pres">
      <dgm:prSet presAssocID="{2B6D97E9-B438-4C99-8C5C-4CCADD3A289B}" presName="nodeRect" presStyleLbl="alignNode1" presStyleIdx="2" presStyleCnt="3">
        <dgm:presLayoutVars>
          <dgm:bulletEnabled val="1"/>
        </dgm:presLayoutVars>
      </dgm:prSet>
      <dgm:spPr/>
    </dgm:pt>
  </dgm:ptLst>
  <dgm:cxnLst>
    <dgm:cxn modelId="{F0220713-2903-4836-8B7A-A9A2BF83A7BF}" srcId="{86584700-D5E7-4522-BF21-5538E442F7C2}" destId="{2B6D97E9-B438-4C99-8C5C-4CCADD3A289B}" srcOrd="2" destOrd="0" parTransId="{6044901B-0C9E-4B5C-A223-A085F454C252}" sibTransId="{39F25C8C-F241-4065-B7AC-387EDD9F7936}"/>
    <dgm:cxn modelId="{C5F5E41C-AEE5-48A4-92F0-C7448F27E4F7}" type="presOf" srcId="{F7DEED8E-859C-49A3-A565-E291EF465AA7}" destId="{E1E4FBD5-E468-435E-A2B2-FE8716338099}" srcOrd="0" destOrd="0" presId="urn:microsoft.com/office/officeart/2016/7/layout/LinearBlockProcessNumbered"/>
    <dgm:cxn modelId="{6433E324-D736-4235-9F3C-62CF46B2BF06}" type="presOf" srcId="{B71B994E-BF71-4DBE-9A14-989D5E2DA798}" destId="{80CEE0B1-DE8F-4E95-BC53-566B26F72154}" srcOrd="1" destOrd="0" presId="urn:microsoft.com/office/officeart/2016/7/layout/LinearBlockProcessNumbered"/>
    <dgm:cxn modelId="{A18D9E33-FA52-4856-9203-3FC1CD3F9F68}" type="presOf" srcId="{B71B994E-BF71-4DBE-9A14-989D5E2DA798}" destId="{E460F74E-CAFF-42C5-8D1E-6D720513D26F}" srcOrd="0" destOrd="0" presId="urn:microsoft.com/office/officeart/2016/7/layout/LinearBlockProcessNumbered"/>
    <dgm:cxn modelId="{2C6EEC33-64A0-4BE4-9A98-04EBC60DEB3E}" type="presOf" srcId="{86584700-D5E7-4522-BF21-5538E442F7C2}" destId="{C963D07A-774D-49E2-81D5-483D77EACF2D}" srcOrd="0" destOrd="0" presId="urn:microsoft.com/office/officeart/2016/7/layout/LinearBlockProcessNumbered"/>
    <dgm:cxn modelId="{6ED87A5B-05E7-49FD-B933-6CA69E822E30}" type="presOf" srcId="{4384D1F7-2338-40F8-A0A0-F267262B8815}" destId="{F6B7F6C5-45C1-47D1-A2D0-B983DF077718}" srcOrd="0" destOrd="0" presId="urn:microsoft.com/office/officeart/2016/7/layout/LinearBlockProcessNumbered"/>
    <dgm:cxn modelId="{93484962-7C46-4FDC-88DF-E49C4EB42BA2}" type="presOf" srcId="{4AC75DDD-0952-4D9F-BDA5-80D5D93DDDAC}" destId="{E6C74B80-F3A6-4AC5-80B3-98CFBC42BE43}" srcOrd="0" destOrd="0" presId="urn:microsoft.com/office/officeart/2016/7/layout/LinearBlockProcessNumbered"/>
    <dgm:cxn modelId="{F497A768-5200-49CD-823A-CF7336A6071D}" type="presOf" srcId="{2B6D97E9-B438-4C99-8C5C-4CCADD3A289B}" destId="{499F2F76-74FB-4753-9891-9A418940BCD6}" srcOrd="1" destOrd="0" presId="urn:microsoft.com/office/officeart/2016/7/layout/LinearBlockProcessNumbered"/>
    <dgm:cxn modelId="{4E6AD86D-CE7A-4FDE-B629-E551867002AB}" srcId="{86584700-D5E7-4522-BF21-5538E442F7C2}" destId="{4AC75DDD-0952-4D9F-BDA5-80D5D93DDDAC}" srcOrd="0" destOrd="0" parTransId="{046EA8C3-4F62-4A36-8F0F-B9E1B81250AC}" sibTransId="{F7DEED8E-859C-49A3-A565-E291EF465AA7}"/>
    <dgm:cxn modelId="{813F0998-AD3A-40E8-BE4B-A2F663F15C82}" srcId="{86584700-D5E7-4522-BF21-5538E442F7C2}" destId="{B71B994E-BF71-4DBE-9A14-989D5E2DA798}" srcOrd="1" destOrd="0" parTransId="{E16BB592-A202-4A7E-9707-5EBC1E2BE942}" sibTransId="{4384D1F7-2338-40F8-A0A0-F267262B8815}"/>
    <dgm:cxn modelId="{C888F9B1-F7E9-4E5B-B3BB-C1C6BF0202DF}" type="presOf" srcId="{39F25C8C-F241-4065-B7AC-387EDD9F7936}" destId="{356D5B49-DC81-4A5E-8AE2-0F6096E46E33}" srcOrd="0" destOrd="0" presId="urn:microsoft.com/office/officeart/2016/7/layout/LinearBlockProcessNumbered"/>
    <dgm:cxn modelId="{6525C9DC-E665-4F32-826A-42FE9C01F6F1}" type="presOf" srcId="{2B6D97E9-B438-4C99-8C5C-4CCADD3A289B}" destId="{F0804561-9FAF-4D76-AA44-B5868DD51E31}" srcOrd="0" destOrd="0" presId="urn:microsoft.com/office/officeart/2016/7/layout/LinearBlockProcessNumbered"/>
    <dgm:cxn modelId="{E35B8AF6-D336-403B-B16F-1169A29791A8}" type="presOf" srcId="{4AC75DDD-0952-4D9F-BDA5-80D5D93DDDAC}" destId="{4B8C194B-82D2-4EB7-9B5E-B7BE7D7B388B}" srcOrd="1" destOrd="0" presId="urn:microsoft.com/office/officeart/2016/7/layout/LinearBlockProcessNumbered"/>
    <dgm:cxn modelId="{77274B39-8901-402A-9A2F-124735129784}" type="presParOf" srcId="{C963D07A-774D-49E2-81D5-483D77EACF2D}" destId="{516B09D3-3725-401B-AEF2-43EBCA326A74}" srcOrd="0" destOrd="0" presId="urn:microsoft.com/office/officeart/2016/7/layout/LinearBlockProcessNumbered"/>
    <dgm:cxn modelId="{F786CD6B-E7BA-47D3-AB1C-FE22125FBF1E}" type="presParOf" srcId="{516B09D3-3725-401B-AEF2-43EBCA326A74}" destId="{E6C74B80-F3A6-4AC5-80B3-98CFBC42BE43}" srcOrd="0" destOrd="0" presId="urn:microsoft.com/office/officeart/2016/7/layout/LinearBlockProcessNumbered"/>
    <dgm:cxn modelId="{252E5122-4420-400F-8392-DCBD069E5B3D}" type="presParOf" srcId="{516B09D3-3725-401B-AEF2-43EBCA326A74}" destId="{E1E4FBD5-E468-435E-A2B2-FE8716338099}" srcOrd="1" destOrd="0" presId="urn:microsoft.com/office/officeart/2016/7/layout/LinearBlockProcessNumbered"/>
    <dgm:cxn modelId="{4FA37FF5-77C6-46B9-B29D-83A6866955F6}" type="presParOf" srcId="{516B09D3-3725-401B-AEF2-43EBCA326A74}" destId="{4B8C194B-82D2-4EB7-9B5E-B7BE7D7B388B}" srcOrd="2" destOrd="0" presId="urn:microsoft.com/office/officeart/2016/7/layout/LinearBlockProcessNumbered"/>
    <dgm:cxn modelId="{B799C366-114A-4AD9-B7DD-A00CA6ADDD9C}" type="presParOf" srcId="{C963D07A-774D-49E2-81D5-483D77EACF2D}" destId="{E1C3FF2A-F7C4-4886-AF90-F5C941CFD5C5}" srcOrd="1" destOrd="0" presId="urn:microsoft.com/office/officeart/2016/7/layout/LinearBlockProcessNumbered"/>
    <dgm:cxn modelId="{20D0FEBB-8EE4-4E07-83E1-AF0784FA89DA}" type="presParOf" srcId="{C963D07A-774D-49E2-81D5-483D77EACF2D}" destId="{97ACEBFE-CA57-4272-A049-7B6A3E51DA97}" srcOrd="2" destOrd="0" presId="urn:microsoft.com/office/officeart/2016/7/layout/LinearBlockProcessNumbered"/>
    <dgm:cxn modelId="{FC5D6ADE-D490-4BF3-8ECE-181737CE807B}" type="presParOf" srcId="{97ACEBFE-CA57-4272-A049-7B6A3E51DA97}" destId="{E460F74E-CAFF-42C5-8D1E-6D720513D26F}" srcOrd="0" destOrd="0" presId="urn:microsoft.com/office/officeart/2016/7/layout/LinearBlockProcessNumbered"/>
    <dgm:cxn modelId="{E1E1DD6F-89E8-4C7F-BC02-E3EB1618447F}" type="presParOf" srcId="{97ACEBFE-CA57-4272-A049-7B6A3E51DA97}" destId="{F6B7F6C5-45C1-47D1-A2D0-B983DF077718}" srcOrd="1" destOrd="0" presId="urn:microsoft.com/office/officeart/2016/7/layout/LinearBlockProcessNumbered"/>
    <dgm:cxn modelId="{AE22E2DF-D8DF-493F-B6BD-094803ABA6FC}" type="presParOf" srcId="{97ACEBFE-CA57-4272-A049-7B6A3E51DA97}" destId="{80CEE0B1-DE8F-4E95-BC53-566B26F72154}" srcOrd="2" destOrd="0" presId="urn:microsoft.com/office/officeart/2016/7/layout/LinearBlockProcessNumbered"/>
    <dgm:cxn modelId="{1F8D66AE-5AD8-4249-9568-2C1FE68BB7C2}" type="presParOf" srcId="{C963D07A-774D-49E2-81D5-483D77EACF2D}" destId="{16876A26-A353-4B2B-B381-592F21ADD70A}" srcOrd="3" destOrd="0" presId="urn:microsoft.com/office/officeart/2016/7/layout/LinearBlockProcessNumbered"/>
    <dgm:cxn modelId="{E553AD39-D113-4D30-9B76-ADE0404D524E}" type="presParOf" srcId="{C963D07A-774D-49E2-81D5-483D77EACF2D}" destId="{3179DF6F-CF03-40B2-A877-426D0A77FE88}" srcOrd="4" destOrd="0" presId="urn:microsoft.com/office/officeart/2016/7/layout/LinearBlockProcessNumbered"/>
    <dgm:cxn modelId="{ED9A3953-8244-407A-BCE9-7E6C83B2D2E2}" type="presParOf" srcId="{3179DF6F-CF03-40B2-A877-426D0A77FE88}" destId="{F0804561-9FAF-4D76-AA44-B5868DD51E31}" srcOrd="0" destOrd="0" presId="urn:microsoft.com/office/officeart/2016/7/layout/LinearBlockProcessNumbered"/>
    <dgm:cxn modelId="{F44DAF6E-DD4E-45B4-AB6F-4021D7447112}" type="presParOf" srcId="{3179DF6F-CF03-40B2-A877-426D0A77FE88}" destId="{356D5B49-DC81-4A5E-8AE2-0F6096E46E33}" srcOrd="1" destOrd="0" presId="urn:microsoft.com/office/officeart/2016/7/layout/LinearBlockProcessNumbered"/>
    <dgm:cxn modelId="{F993C7EF-BF73-415A-AB1D-5B305B28F435}" type="presParOf" srcId="{3179DF6F-CF03-40B2-A877-426D0A77FE88}" destId="{499F2F76-74FB-4753-9891-9A418940BCD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25F9CA-BF0D-4AEF-A2C5-A09B1FB6B47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7BEBFD-9117-4983-8EA2-8C2C65227FEA}">
      <dgm:prSet/>
      <dgm:spPr/>
      <dgm:t>
        <a:bodyPr/>
        <a:lstStyle/>
        <a:p>
          <a:r>
            <a:rPr lang="en-US"/>
            <a:t>You don’t have to wait for help</a:t>
          </a:r>
        </a:p>
      </dgm:t>
    </dgm:pt>
    <dgm:pt modelId="{7412DFAC-254E-4888-B787-E3281F6C191F}" type="parTrans" cxnId="{65B3DB60-DFC3-4608-92AC-D7E00CB50BE2}">
      <dgm:prSet/>
      <dgm:spPr/>
      <dgm:t>
        <a:bodyPr/>
        <a:lstStyle/>
        <a:p>
          <a:endParaRPr lang="en-US"/>
        </a:p>
      </dgm:t>
    </dgm:pt>
    <dgm:pt modelId="{4979BF29-744C-478F-9DB1-79BC3D5C359F}" type="sibTrans" cxnId="{65B3DB60-DFC3-4608-92AC-D7E00CB50BE2}">
      <dgm:prSet/>
      <dgm:spPr/>
      <dgm:t>
        <a:bodyPr/>
        <a:lstStyle/>
        <a:p>
          <a:endParaRPr lang="en-US"/>
        </a:p>
      </dgm:t>
    </dgm:pt>
    <dgm:pt modelId="{7D381771-A401-400B-B109-E4CDD412864A}">
      <dgm:prSet/>
      <dgm:spPr/>
      <dgm:t>
        <a:bodyPr/>
        <a:lstStyle/>
        <a:p>
          <a:r>
            <a:rPr lang="en-US"/>
            <a:t>You can find answers yourself</a:t>
          </a:r>
        </a:p>
      </dgm:t>
    </dgm:pt>
    <dgm:pt modelId="{9E405D7D-E078-4C6C-BC08-458AF1AFECC7}" type="parTrans" cxnId="{43846172-EE46-4E1F-B088-762D20EE25B5}">
      <dgm:prSet/>
      <dgm:spPr/>
      <dgm:t>
        <a:bodyPr/>
        <a:lstStyle/>
        <a:p>
          <a:endParaRPr lang="en-US"/>
        </a:p>
      </dgm:t>
    </dgm:pt>
    <dgm:pt modelId="{1B3A0ABE-3E7E-4738-9B6B-91EFF7DFCD08}" type="sibTrans" cxnId="{43846172-EE46-4E1F-B088-762D20EE25B5}">
      <dgm:prSet/>
      <dgm:spPr/>
      <dgm:t>
        <a:bodyPr/>
        <a:lstStyle/>
        <a:p>
          <a:endParaRPr lang="en-US"/>
        </a:p>
      </dgm:t>
    </dgm:pt>
    <dgm:pt modelId="{A5208E9E-4350-4139-8BEE-551F1C64EF09}">
      <dgm:prSet/>
      <dgm:spPr/>
      <dgm:t>
        <a:bodyPr/>
        <a:lstStyle/>
        <a:p>
          <a:r>
            <a:rPr lang="en-US"/>
            <a:t>Support is always available</a:t>
          </a:r>
        </a:p>
      </dgm:t>
    </dgm:pt>
    <dgm:pt modelId="{71339BEB-53E8-4E95-B6A8-7DC341F47186}" type="parTrans" cxnId="{36A2B3F4-E3FE-4BDB-AE36-59FEC72716A9}">
      <dgm:prSet/>
      <dgm:spPr/>
      <dgm:t>
        <a:bodyPr/>
        <a:lstStyle/>
        <a:p>
          <a:endParaRPr lang="en-US"/>
        </a:p>
      </dgm:t>
    </dgm:pt>
    <dgm:pt modelId="{C2DCA93A-0166-4F76-81EE-E9D9D2ECCBC8}" type="sibTrans" cxnId="{36A2B3F4-E3FE-4BDB-AE36-59FEC72716A9}">
      <dgm:prSet/>
      <dgm:spPr/>
      <dgm:t>
        <a:bodyPr/>
        <a:lstStyle/>
        <a:p>
          <a:endParaRPr lang="en-US"/>
        </a:p>
      </dgm:t>
    </dgm:pt>
    <dgm:pt modelId="{F4EFDF26-222F-4091-8C0E-4EE8EB2FD68C}" type="pres">
      <dgm:prSet presAssocID="{B525F9CA-BF0D-4AEF-A2C5-A09B1FB6B475}" presName="linear" presStyleCnt="0">
        <dgm:presLayoutVars>
          <dgm:animLvl val="lvl"/>
          <dgm:resizeHandles val="exact"/>
        </dgm:presLayoutVars>
      </dgm:prSet>
      <dgm:spPr/>
    </dgm:pt>
    <dgm:pt modelId="{AD91B3BE-C220-48D6-8762-8EA2E9566495}" type="pres">
      <dgm:prSet presAssocID="{0E7BEBFD-9117-4983-8EA2-8C2C65227FEA}" presName="parentText" presStyleLbl="node1" presStyleIdx="0" presStyleCnt="3">
        <dgm:presLayoutVars>
          <dgm:chMax val="0"/>
          <dgm:bulletEnabled val="1"/>
        </dgm:presLayoutVars>
      </dgm:prSet>
      <dgm:spPr/>
    </dgm:pt>
    <dgm:pt modelId="{E0BCF274-0783-4C50-AA65-C38DB479B439}" type="pres">
      <dgm:prSet presAssocID="{4979BF29-744C-478F-9DB1-79BC3D5C359F}" presName="spacer" presStyleCnt="0"/>
      <dgm:spPr/>
    </dgm:pt>
    <dgm:pt modelId="{36906AED-0B21-4CD6-BFFC-8BF8C81D28E7}" type="pres">
      <dgm:prSet presAssocID="{7D381771-A401-400B-B109-E4CDD412864A}" presName="parentText" presStyleLbl="node1" presStyleIdx="1" presStyleCnt="3">
        <dgm:presLayoutVars>
          <dgm:chMax val="0"/>
          <dgm:bulletEnabled val="1"/>
        </dgm:presLayoutVars>
      </dgm:prSet>
      <dgm:spPr/>
    </dgm:pt>
    <dgm:pt modelId="{C935DEBE-E10A-494A-B092-ACEB463D097B}" type="pres">
      <dgm:prSet presAssocID="{1B3A0ABE-3E7E-4738-9B6B-91EFF7DFCD08}" presName="spacer" presStyleCnt="0"/>
      <dgm:spPr/>
    </dgm:pt>
    <dgm:pt modelId="{433F8A88-DCAC-46C0-AD3C-E44CDF9F40F4}" type="pres">
      <dgm:prSet presAssocID="{A5208E9E-4350-4139-8BEE-551F1C64EF09}" presName="parentText" presStyleLbl="node1" presStyleIdx="2" presStyleCnt="3">
        <dgm:presLayoutVars>
          <dgm:chMax val="0"/>
          <dgm:bulletEnabled val="1"/>
        </dgm:presLayoutVars>
      </dgm:prSet>
      <dgm:spPr/>
    </dgm:pt>
  </dgm:ptLst>
  <dgm:cxnLst>
    <dgm:cxn modelId="{11AA8219-7D3D-4069-A956-29127B23D047}" type="presOf" srcId="{B525F9CA-BF0D-4AEF-A2C5-A09B1FB6B475}" destId="{F4EFDF26-222F-4091-8C0E-4EE8EB2FD68C}" srcOrd="0" destOrd="0" presId="urn:microsoft.com/office/officeart/2005/8/layout/vList2"/>
    <dgm:cxn modelId="{91D6555F-7A06-44E8-91F8-856793603223}" type="presOf" srcId="{A5208E9E-4350-4139-8BEE-551F1C64EF09}" destId="{433F8A88-DCAC-46C0-AD3C-E44CDF9F40F4}" srcOrd="0" destOrd="0" presId="urn:microsoft.com/office/officeart/2005/8/layout/vList2"/>
    <dgm:cxn modelId="{65B3DB60-DFC3-4608-92AC-D7E00CB50BE2}" srcId="{B525F9CA-BF0D-4AEF-A2C5-A09B1FB6B475}" destId="{0E7BEBFD-9117-4983-8EA2-8C2C65227FEA}" srcOrd="0" destOrd="0" parTransId="{7412DFAC-254E-4888-B787-E3281F6C191F}" sibTransId="{4979BF29-744C-478F-9DB1-79BC3D5C359F}"/>
    <dgm:cxn modelId="{43846172-EE46-4E1F-B088-762D20EE25B5}" srcId="{B525F9CA-BF0D-4AEF-A2C5-A09B1FB6B475}" destId="{7D381771-A401-400B-B109-E4CDD412864A}" srcOrd="1" destOrd="0" parTransId="{9E405D7D-E078-4C6C-BC08-458AF1AFECC7}" sibTransId="{1B3A0ABE-3E7E-4738-9B6B-91EFF7DFCD08}"/>
    <dgm:cxn modelId="{F39F8973-0280-43FA-B172-46A93A78827C}" type="presOf" srcId="{7D381771-A401-400B-B109-E4CDD412864A}" destId="{36906AED-0B21-4CD6-BFFC-8BF8C81D28E7}" srcOrd="0" destOrd="0" presId="urn:microsoft.com/office/officeart/2005/8/layout/vList2"/>
    <dgm:cxn modelId="{A3AE60B2-B6C2-4012-BCA5-3B23151BA680}" type="presOf" srcId="{0E7BEBFD-9117-4983-8EA2-8C2C65227FEA}" destId="{AD91B3BE-C220-48D6-8762-8EA2E9566495}" srcOrd="0" destOrd="0" presId="urn:microsoft.com/office/officeart/2005/8/layout/vList2"/>
    <dgm:cxn modelId="{36A2B3F4-E3FE-4BDB-AE36-59FEC72716A9}" srcId="{B525F9CA-BF0D-4AEF-A2C5-A09B1FB6B475}" destId="{A5208E9E-4350-4139-8BEE-551F1C64EF09}" srcOrd="2" destOrd="0" parTransId="{71339BEB-53E8-4E95-B6A8-7DC341F47186}" sibTransId="{C2DCA93A-0166-4F76-81EE-E9D9D2ECCBC8}"/>
    <dgm:cxn modelId="{1E7365FF-8013-4B76-87FF-B72620B3ABE3}" type="presParOf" srcId="{F4EFDF26-222F-4091-8C0E-4EE8EB2FD68C}" destId="{AD91B3BE-C220-48D6-8762-8EA2E9566495}" srcOrd="0" destOrd="0" presId="urn:microsoft.com/office/officeart/2005/8/layout/vList2"/>
    <dgm:cxn modelId="{30868F7C-8B61-47F5-BEBC-9A6252FBF4CD}" type="presParOf" srcId="{F4EFDF26-222F-4091-8C0E-4EE8EB2FD68C}" destId="{E0BCF274-0783-4C50-AA65-C38DB479B439}" srcOrd="1" destOrd="0" presId="urn:microsoft.com/office/officeart/2005/8/layout/vList2"/>
    <dgm:cxn modelId="{EA44C3F7-D9C8-45A9-A69C-1B12DF928DB0}" type="presParOf" srcId="{F4EFDF26-222F-4091-8C0E-4EE8EB2FD68C}" destId="{36906AED-0B21-4CD6-BFFC-8BF8C81D28E7}" srcOrd="2" destOrd="0" presId="urn:microsoft.com/office/officeart/2005/8/layout/vList2"/>
    <dgm:cxn modelId="{48FFB40F-7143-473A-A6A3-24C0FAF2023F}" type="presParOf" srcId="{F4EFDF26-222F-4091-8C0E-4EE8EB2FD68C}" destId="{C935DEBE-E10A-494A-B092-ACEB463D097B}" srcOrd="3" destOrd="0" presId="urn:microsoft.com/office/officeart/2005/8/layout/vList2"/>
    <dgm:cxn modelId="{6282BD48-8C33-48D1-AF6C-D899280EFE06}" type="presParOf" srcId="{F4EFDF26-222F-4091-8C0E-4EE8EB2FD68C}" destId="{433F8A88-DCAC-46C0-AD3C-E44CDF9F40F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DCC1B4-6736-439B-8242-27A1FFDE0639}"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F410528-02FE-45CC-A21A-A47CE297B269}">
      <dgm:prSet/>
      <dgm:spPr/>
      <dgm:t>
        <a:bodyPr/>
        <a:lstStyle/>
        <a:p>
          <a:pPr>
            <a:defRPr cap="all"/>
          </a:pPr>
          <a:r>
            <a:rPr lang="en-US"/>
            <a:t>Contact Local Offer team</a:t>
          </a:r>
          <a:r>
            <a:rPr lang="en-GB"/>
            <a:t> (</a:t>
          </a:r>
          <a:r>
            <a:rPr lang="en-GB">
              <a:hlinkClick xmlns:r="http://schemas.openxmlformats.org/officeDocument/2006/relationships" r:id="rId1"/>
            </a:rPr>
            <a:t>localoffer@hants.gov.uk</a:t>
          </a:r>
          <a:r>
            <a:rPr lang="en-GB"/>
            <a:t>) </a:t>
          </a:r>
          <a:endParaRPr lang="en-US"/>
        </a:p>
      </dgm:t>
    </dgm:pt>
    <dgm:pt modelId="{7285D831-3B09-4B05-9479-10BD9AE3723F}" type="parTrans" cxnId="{4B4BF96A-A7F5-403E-94E6-1C13639E5847}">
      <dgm:prSet/>
      <dgm:spPr/>
      <dgm:t>
        <a:bodyPr/>
        <a:lstStyle/>
        <a:p>
          <a:endParaRPr lang="en-US"/>
        </a:p>
      </dgm:t>
    </dgm:pt>
    <dgm:pt modelId="{D07B86A1-D1D7-4F3B-8B81-D2BE7A029785}" type="sibTrans" cxnId="{4B4BF96A-A7F5-403E-94E6-1C13639E5847}">
      <dgm:prSet/>
      <dgm:spPr/>
      <dgm:t>
        <a:bodyPr/>
        <a:lstStyle/>
        <a:p>
          <a:endParaRPr lang="en-US"/>
        </a:p>
      </dgm:t>
    </dgm:pt>
    <dgm:pt modelId="{C51A1305-9C69-4564-826F-CC7EF19DA5EC}">
      <dgm:prSet/>
      <dgm:spPr/>
      <dgm:t>
        <a:bodyPr/>
        <a:lstStyle/>
        <a:p>
          <a:pPr>
            <a:defRPr cap="all"/>
          </a:pPr>
          <a:r>
            <a:rPr lang="en-US"/>
            <a:t>Request school </a:t>
          </a:r>
          <a:r>
            <a:rPr lang="en-GB"/>
            <a:t>information </a:t>
          </a:r>
          <a:r>
            <a:rPr lang="en-US"/>
            <a:t>sessions</a:t>
          </a:r>
          <a:r>
            <a:rPr lang="en-GB"/>
            <a:t> and attendance at school events</a:t>
          </a:r>
          <a:endParaRPr lang="en-US"/>
        </a:p>
      </dgm:t>
    </dgm:pt>
    <dgm:pt modelId="{1568DADF-9678-491B-A49A-4F617C87D8D5}" type="parTrans" cxnId="{BFB2D6FE-AA94-4DBA-8464-A9F145CD1E0E}">
      <dgm:prSet/>
      <dgm:spPr/>
      <dgm:t>
        <a:bodyPr/>
        <a:lstStyle/>
        <a:p>
          <a:endParaRPr lang="en-US"/>
        </a:p>
      </dgm:t>
    </dgm:pt>
    <dgm:pt modelId="{9A3356A9-D5B9-4FDB-A05C-F47F0236D00A}" type="sibTrans" cxnId="{BFB2D6FE-AA94-4DBA-8464-A9F145CD1E0E}">
      <dgm:prSet/>
      <dgm:spPr/>
      <dgm:t>
        <a:bodyPr/>
        <a:lstStyle/>
        <a:p>
          <a:endParaRPr lang="en-US"/>
        </a:p>
      </dgm:t>
    </dgm:pt>
    <dgm:pt modelId="{C5FB7C99-1A31-4A13-8CE6-966422D9587E}">
      <dgm:prSet/>
      <dgm:spPr/>
      <dgm:t>
        <a:bodyPr/>
        <a:lstStyle/>
        <a:p>
          <a:pPr>
            <a:defRPr cap="all"/>
          </a:pPr>
          <a:r>
            <a:rPr lang="en-GB">
              <a:hlinkClick xmlns:r="http://schemas.openxmlformats.org/officeDocument/2006/relationships" r:id="rId2"/>
            </a:rPr>
            <a:t>adele.dodd@hants.gov.uk</a:t>
          </a:r>
          <a:r>
            <a:rPr lang="en-GB"/>
            <a:t> </a:t>
          </a:r>
          <a:endParaRPr lang="en-US"/>
        </a:p>
      </dgm:t>
    </dgm:pt>
    <dgm:pt modelId="{84772CBE-1458-43B5-8DA6-2A75AD0074F6}" type="parTrans" cxnId="{4D0F8517-950D-4206-AF19-6DAC4799D24A}">
      <dgm:prSet/>
      <dgm:spPr/>
      <dgm:t>
        <a:bodyPr/>
        <a:lstStyle/>
        <a:p>
          <a:endParaRPr lang="en-US"/>
        </a:p>
      </dgm:t>
    </dgm:pt>
    <dgm:pt modelId="{5CFD5635-B3C3-46B0-B3A1-D097744B69A9}" type="sibTrans" cxnId="{4D0F8517-950D-4206-AF19-6DAC4799D24A}">
      <dgm:prSet/>
      <dgm:spPr/>
      <dgm:t>
        <a:bodyPr/>
        <a:lstStyle/>
        <a:p>
          <a:endParaRPr lang="en-US"/>
        </a:p>
      </dgm:t>
    </dgm:pt>
    <dgm:pt modelId="{8E46A1B3-63F5-4B18-A904-DCEA8658F988}" type="pres">
      <dgm:prSet presAssocID="{87DCC1B4-6736-439B-8242-27A1FFDE0639}" presName="root" presStyleCnt="0">
        <dgm:presLayoutVars>
          <dgm:dir/>
          <dgm:resizeHandles val="exact"/>
        </dgm:presLayoutVars>
      </dgm:prSet>
      <dgm:spPr/>
    </dgm:pt>
    <dgm:pt modelId="{49B19297-0B66-4E90-B70F-5F38C09D3B0C}" type="pres">
      <dgm:prSet presAssocID="{AF410528-02FE-45CC-A21A-A47CE297B269}" presName="compNode" presStyleCnt="0"/>
      <dgm:spPr/>
    </dgm:pt>
    <dgm:pt modelId="{315B4E73-E1A3-445D-9B59-8EF60671191F}" type="pres">
      <dgm:prSet presAssocID="{AF410528-02FE-45CC-A21A-A47CE297B269}" presName="iconBgRect" presStyleLbl="bgShp" presStyleIdx="0" presStyleCnt="3"/>
      <dgm:spPr/>
    </dgm:pt>
    <dgm:pt modelId="{9311157B-7D12-4554-A054-AF7DD4B8F647}" type="pres">
      <dgm:prSet presAssocID="{AF410528-02FE-45CC-A21A-A47CE297B269}"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B3C56B76-49C5-4823-ADCC-50A4308B161C}" type="pres">
      <dgm:prSet presAssocID="{AF410528-02FE-45CC-A21A-A47CE297B269}" presName="spaceRect" presStyleCnt="0"/>
      <dgm:spPr/>
    </dgm:pt>
    <dgm:pt modelId="{D228FE9C-C719-4667-A7AE-6664CC539B16}" type="pres">
      <dgm:prSet presAssocID="{AF410528-02FE-45CC-A21A-A47CE297B269}" presName="textRect" presStyleLbl="revTx" presStyleIdx="0" presStyleCnt="3">
        <dgm:presLayoutVars>
          <dgm:chMax val="1"/>
          <dgm:chPref val="1"/>
        </dgm:presLayoutVars>
      </dgm:prSet>
      <dgm:spPr/>
    </dgm:pt>
    <dgm:pt modelId="{430C58F7-4F3F-4B25-B430-5F325377082D}" type="pres">
      <dgm:prSet presAssocID="{D07B86A1-D1D7-4F3B-8B81-D2BE7A029785}" presName="sibTrans" presStyleCnt="0"/>
      <dgm:spPr/>
    </dgm:pt>
    <dgm:pt modelId="{FE9B9EA9-48E7-4497-A343-1E6BDA230641}" type="pres">
      <dgm:prSet presAssocID="{C51A1305-9C69-4564-826F-CC7EF19DA5EC}" presName="compNode" presStyleCnt="0"/>
      <dgm:spPr/>
    </dgm:pt>
    <dgm:pt modelId="{5C251D02-3843-438C-B7DC-EB033F806630}" type="pres">
      <dgm:prSet presAssocID="{C51A1305-9C69-4564-826F-CC7EF19DA5EC}" presName="iconBgRect" presStyleLbl="bgShp" presStyleIdx="1" presStyleCnt="3"/>
      <dgm:spPr/>
    </dgm:pt>
    <dgm:pt modelId="{B68ED784-1558-460D-BEDB-EFA30BB1F5F4}" type="pres">
      <dgm:prSet presAssocID="{C51A1305-9C69-4564-826F-CC7EF19DA5EC}"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3DA8C0E-0AB3-4EA6-B2B2-C7FF061BC6AE}" type="pres">
      <dgm:prSet presAssocID="{C51A1305-9C69-4564-826F-CC7EF19DA5EC}" presName="spaceRect" presStyleCnt="0"/>
      <dgm:spPr/>
    </dgm:pt>
    <dgm:pt modelId="{27B4F520-A259-4089-92C6-6ABCA1F864EF}" type="pres">
      <dgm:prSet presAssocID="{C51A1305-9C69-4564-826F-CC7EF19DA5EC}" presName="textRect" presStyleLbl="revTx" presStyleIdx="1" presStyleCnt="3">
        <dgm:presLayoutVars>
          <dgm:chMax val="1"/>
          <dgm:chPref val="1"/>
        </dgm:presLayoutVars>
      </dgm:prSet>
      <dgm:spPr/>
    </dgm:pt>
    <dgm:pt modelId="{6C2B7EB4-5BF1-4076-888D-3638149C210A}" type="pres">
      <dgm:prSet presAssocID="{9A3356A9-D5B9-4FDB-A05C-F47F0236D00A}" presName="sibTrans" presStyleCnt="0"/>
      <dgm:spPr/>
    </dgm:pt>
    <dgm:pt modelId="{17E65B59-9254-47BC-9CE7-3F2F1537E3E4}" type="pres">
      <dgm:prSet presAssocID="{C5FB7C99-1A31-4A13-8CE6-966422D9587E}" presName="compNode" presStyleCnt="0"/>
      <dgm:spPr/>
    </dgm:pt>
    <dgm:pt modelId="{173FF6DE-651B-403C-8C0A-6BC4C040E151}" type="pres">
      <dgm:prSet presAssocID="{C5FB7C99-1A31-4A13-8CE6-966422D9587E}" presName="iconBgRect" presStyleLbl="bgShp" presStyleIdx="2" presStyleCnt="3"/>
      <dgm:spPr/>
    </dgm:pt>
    <dgm:pt modelId="{2F20DA47-DDE1-4496-9E98-453936AB8E1A}" type="pres">
      <dgm:prSet presAssocID="{C5FB7C99-1A31-4A13-8CE6-966422D9587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3D0D3E8C-F2FA-40AA-8B3E-167CE2373C6D}" type="pres">
      <dgm:prSet presAssocID="{C5FB7C99-1A31-4A13-8CE6-966422D9587E}" presName="spaceRect" presStyleCnt="0"/>
      <dgm:spPr/>
    </dgm:pt>
    <dgm:pt modelId="{AA8032D9-0F27-4984-8522-0A7C4E97D6EA}" type="pres">
      <dgm:prSet presAssocID="{C5FB7C99-1A31-4A13-8CE6-966422D9587E}" presName="textRect" presStyleLbl="revTx" presStyleIdx="2" presStyleCnt="3">
        <dgm:presLayoutVars>
          <dgm:chMax val="1"/>
          <dgm:chPref val="1"/>
        </dgm:presLayoutVars>
      </dgm:prSet>
      <dgm:spPr/>
    </dgm:pt>
  </dgm:ptLst>
  <dgm:cxnLst>
    <dgm:cxn modelId="{C1813302-2FCE-47E8-9265-9F9AF038E42D}" type="presOf" srcId="{C51A1305-9C69-4564-826F-CC7EF19DA5EC}" destId="{27B4F520-A259-4089-92C6-6ABCA1F864EF}" srcOrd="0" destOrd="0" presId="urn:microsoft.com/office/officeart/2018/5/layout/IconCircleLabelList"/>
    <dgm:cxn modelId="{4D0F8517-950D-4206-AF19-6DAC4799D24A}" srcId="{87DCC1B4-6736-439B-8242-27A1FFDE0639}" destId="{C5FB7C99-1A31-4A13-8CE6-966422D9587E}" srcOrd="2" destOrd="0" parTransId="{84772CBE-1458-43B5-8DA6-2A75AD0074F6}" sibTransId="{5CFD5635-B3C3-46B0-B3A1-D097744B69A9}"/>
    <dgm:cxn modelId="{4B4BF96A-A7F5-403E-94E6-1C13639E5847}" srcId="{87DCC1B4-6736-439B-8242-27A1FFDE0639}" destId="{AF410528-02FE-45CC-A21A-A47CE297B269}" srcOrd="0" destOrd="0" parTransId="{7285D831-3B09-4B05-9479-10BD9AE3723F}" sibTransId="{D07B86A1-D1D7-4F3B-8B81-D2BE7A029785}"/>
    <dgm:cxn modelId="{9FA8106B-4E8F-41CD-A307-910BED3B5F42}" type="presOf" srcId="{C5FB7C99-1A31-4A13-8CE6-966422D9587E}" destId="{AA8032D9-0F27-4984-8522-0A7C4E97D6EA}" srcOrd="0" destOrd="0" presId="urn:microsoft.com/office/officeart/2018/5/layout/IconCircleLabelList"/>
    <dgm:cxn modelId="{262B386D-EF02-4DDA-AE85-452CBCBC2096}" type="presOf" srcId="{87DCC1B4-6736-439B-8242-27A1FFDE0639}" destId="{8E46A1B3-63F5-4B18-A904-DCEA8658F988}" srcOrd="0" destOrd="0" presId="urn:microsoft.com/office/officeart/2018/5/layout/IconCircleLabelList"/>
    <dgm:cxn modelId="{5EC1D284-AA25-48D9-A800-023B520DDD7F}" type="presOf" srcId="{AF410528-02FE-45CC-A21A-A47CE297B269}" destId="{D228FE9C-C719-4667-A7AE-6664CC539B16}" srcOrd="0" destOrd="0" presId="urn:microsoft.com/office/officeart/2018/5/layout/IconCircleLabelList"/>
    <dgm:cxn modelId="{BFB2D6FE-AA94-4DBA-8464-A9F145CD1E0E}" srcId="{87DCC1B4-6736-439B-8242-27A1FFDE0639}" destId="{C51A1305-9C69-4564-826F-CC7EF19DA5EC}" srcOrd="1" destOrd="0" parTransId="{1568DADF-9678-491B-A49A-4F617C87D8D5}" sibTransId="{9A3356A9-D5B9-4FDB-A05C-F47F0236D00A}"/>
    <dgm:cxn modelId="{46D25CCE-6DCC-4E48-914F-3575305BF3EF}" type="presParOf" srcId="{8E46A1B3-63F5-4B18-A904-DCEA8658F988}" destId="{49B19297-0B66-4E90-B70F-5F38C09D3B0C}" srcOrd="0" destOrd="0" presId="urn:microsoft.com/office/officeart/2018/5/layout/IconCircleLabelList"/>
    <dgm:cxn modelId="{37507D56-CD7C-4C26-9C84-26FDA3891AD0}" type="presParOf" srcId="{49B19297-0B66-4E90-B70F-5F38C09D3B0C}" destId="{315B4E73-E1A3-445D-9B59-8EF60671191F}" srcOrd="0" destOrd="0" presId="urn:microsoft.com/office/officeart/2018/5/layout/IconCircleLabelList"/>
    <dgm:cxn modelId="{F540DADC-5A61-43B2-B920-647432C1048C}" type="presParOf" srcId="{49B19297-0B66-4E90-B70F-5F38C09D3B0C}" destId="{9311157B-7D12-4554-A054-AF7DD4B8F647}" srcOrd="1" destOrd="0" presId="urn:microsoft.com/office/officeart/2018/5/layout/IconCircleLabelList"/>
    <dgm:cxn modelId="{CA4AF2C8-7540-4C8D-9A44-64090AAFD762}" type="presParOf" srcId="{49B19297-0B66-4E90-B70F-5F38C09D3B0C}" destId="{B3C56B76-49C5-4823-ADCC-50A4308B161C}" srcOrd="2" destOrd="0" presId="urn:microsoft.com/office/officeart/2018/5/layout/IconCircleLabelList"/>
    <dgm:cxn modelId="{F1BB61A1-46D7-46D6-9453-FD04B8DD5A9E}" type="presParOf" srcId="{49B19297-0B66-4E90-B70F-5F38C09D3B0C}" destId="{D228FE9C-C719-4667-A7AE-6664CC539B16}" srcOrd="3" destOrd="0" presId="urn:microsoft.com/office/officeart/2018/5/layout/IconCircleLabelList"/>
    <dgm:cxn modelId="{6A60DE66-5680-4941-B6D4-9B0C454D8AF6}" type="presParOf" srcId="{8E46A1B3-63F5-4B18-A904-DCEA8658F988}" destId="{430C58F7-4F3F-4B25-B430-5F325377082D}" srcOrd="1" destOrd="0" presId="urn:microsoft.com/office/officeart/2018/5/layout/IconCircleLabelList"/>
    <dgm:cxn modelId="{3D1F6F46-E1AA-4E1B-8AFE-238A38DCA784}" type="presParOf" srcId="{8E46A1B3-63F5-4B18-A904-DCEA8658F988}" destId="{FE9B9EA9-48E7-4497-A343-1E6BDA230641}" srcOrd="2" destOrd="0" presId="urn:microsoft.com/office/officeart/2018/5/layout/IconCircleLabelList"/>
    <dgm:cxn modelId="{EC3E645B-F5FA-4AA8-AAE1-C80E2A02B4D1}" type="presParOf" srcId="{FE9B9EA9-48E7-4497-A343-1E6BDA230641}" destId="{5C251D02-3843-438C-B7DC-EB033F806630}" srcOrd="0" destOrd="0" presId="urn:microsoft.com/office/officeart/2018/5/layout/IconCircleLabelList"/>
    <dgm:cxn modelId="{ED90E77B-7E9D-4B03-9E89-C8809FB92594}" type="presParOf" srcId="{FE9B9EA9-48E7-4497-A343-1E6BDA230641}" destId="{B68ED784-1558-460D-BEDB-EFA30BB1F5F4}" srcOrd="1" destOrd="0" presId="urn:microsoft.com/office/officeart/2018/5/layout/IconCircleLabelList"/>
    <dgm:cxn modelId="{51CE2940-1B62-4688-A8B4-67B5B041FBF3}" type="presParOf" srcId="{FE9B9EA9-48E7-4497-A343-1E6BDA230641}" destId="{23DA8C0E-0AB3-4EA6-B2B2-C7FF061BC6AE}" srcOrd="2" destOrd="0" presId="urn:microsoft.com/office/officeart/2018/5/layout/IconCircleLabelList"/>
    <dgm:cxn modelId="{5D5A9B9C-2ED2-4852-B2B1-E2B78DD1264C}" type="presParOf" srcId="{FE9B9EA9-48E7-4497-A343-1E6BDA230641}" destId="{27B4F520-A259-4089-92C6-6ABCA1F864EF}" srcOrd="3" destOrd="0" presId="urn:microsoft.com/office/officeart/2018/5/layout/IconCircleLabelList"/>
    <dgm:cxn modelId="{351C3265-DBC2-48BC-80C2-A72A441CD5B6}" type="presParOf" srcId="{8E46A1B3-63F5-4B18-A904-DCEA8658F988}" destId="{6C2B7EB4-5BF1-4076-888D-3638149C210A}" srcOrd="3" destOrd="0" presId="urn:microsoft.com/office/officeart/2018/5/layout/IconCircleLabelList"/>
    <dgm:cxn modelId="{0397F96D-C696-4EF4-A5D4-490B08592533}" type="presParOf" srcId="{8E46A1B3-63F5-4B18-A904-DCEA8658F988}" destId="{17E65B59-9254-47BC-9CE7-3F2F1537E3E4}" srcOrd="4" destOrd="0" presId="urn:microsoft.com/office/officeart/2018/5/layout/IconCircleLabelList"/>
    <dgm:cxn modelId="{49538F2C-A2C1-436E-AA51-730990079179}" type="presParOf" srcId="{17E65B59-9254-47BC-9CE7-3F2F1537E3E4}" destId="{173FF6DE-651B-403C-8C0A-6BC4C040E151}" srcOrd="0" destOrd="0" presId="urn:microsoft.com/office/officeart/2018/5/layout/IconCircleLabelList"/>
    <dgm:cxn modelId="{B84C9BEB-842E-46BA-8904-DD0D907420B5}" type="presParOf" srcId="{17E65B59-9254-47BC-9CE7-3F2F1537E3E4}" destId="{2F20DA47-DDE1-4496-9E98-453936AB8E1A}" srcOrd="1" destOrd="0" presId="urn:microsoft.com/office/officeart/2018/5/layout/IconCircleLabelList"/>
    <dgm:cxn modelId="{B39B7FB1-045D-43DC-B148-193F2D1476C9}" type="presParOf" srcId="{17E65B59-9254-47BC-9CE7-3F2F1537E3E4}" destId="{3D0D3E8C-F2FA-40AA-8B3E-167CE2373C6D}" srcOrd="2" destOrd="0" presId="urn:microsoft.com/office/officeart/2018/5/layout/IconCircleLabelList"/>
    <dgm:cxn modelId="{E469DD69-7AE3-4834-8722-56A17C429DE7}" type="presParOf" srcId="{17E65B59-9254-47BC-9CE7-3F2F1537E3E4}" destId="{AA8032D9-0F27-4984-8522-0A7C4E97D6E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D95A9-6E02-4F69-8137-DE516115115F}">
      <dsp:nvSpPr>
        <dsp:cNvPr id="0" name=""/>
        <dsp:cNvSpPr/>
      </dsp:nvSpPr>
      <dsp:spPr>
        <a:xfrm>
          <a:off x="0" y="829020"/>
          <a:ext cx="5175384" cy="12331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Students often need quick access to support</a:t>
          </a:r>
        </a:p>
      </dsp:txBody>
      <dsp:txXfrm>
        <a:off x="60199" y="889219"/>
        <a:ext cx="5054986" cy="1112781"/>
      </dsp:txXfrm>
    </dsp:sp>
    <dsp:sp modelId="{71642D2F-E8A2-4DC3-AC4C-2E040F06ED00}">
      <dsp:nvSpPr>
        <dsp:cNvPr id="0" name=""/>
        <dsp:cNvSpPr/>
      </dsp:nvSpPr>
      <dsp:spPr>
        <a:xfrm>
          <a:off x="0" y="2151480"/>
          <a:ext cx="5175384" cy="123317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Finding information on their own promotes independence</a:t>
          </a:r>
        </a:p>
      </dsp:txBody>
      <dsp:txXfrm>
        <a:off x="60199" y="2211679"/>
        <a:ext cx="5054986" cy="1112781"/>
      </dsp:txXfrm>
    </dsp:sp>
    <dsp:sp modelId="{C0AA8DA9-2879-408B-8F19-9A4F46F06486}">
      <dsp:nvSpPr>
        <dsp:cNvPr id="0" name=""/>
        <dsp:cNvSpPr/>
      </dsp:nvSpPr>
      <dsp:spPr>
        <a:xfrm>
          <a:off x="0" y="3473940"/>
          <a:ext cx="5175384" cy="123317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It supports their wellbeing and decision-making</a:t>
          </a:r>
        </a:p>
      </dsp:txBody>
      <dsp:txXfrm>
        <a:off x="60199" y="3534139"/>
        <a:ext cx="5054986"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656AB-1F21-4C9D-B1D2-77DCA54C1E59}">
      <dsp:nvSpPr>
        <dsp:cNvPr id="0" name=""/>
        <dsp:cNvSpPr/>
      </dsp:nvSpPr>
      <dsp:spPr>
        <a:xfrm>
          <a:off x="0" y="98989"/>
          <a:ext cx="5175384" cy="1284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Helps students </a:t>
          </a:r>
          <a:r>
            <a:rPr lang="en-GB" sz="2300" kern="1200"/>
            <a:t>solve their own problems</a:t>
          </a:r>
          <a:endParaRPr lang="en-US" sz="2300" kern="1200"/>
        </a:p>
      </dsp:txBody>
      <dsp:txXfrm>
        <a:off x="62722" y="161711"/>
        <a:ext cx="5049940" cy="1159416"/>
      </dsp:txXfrm>
    </dsp:sp>
    <dsp:sp modelId="{C2C16BEB-7A52-4E72-9402-97C00AEB8BC2}">
      <dsp:nvSpPr>
        <dsp:cNvPr id="0" name=""/>
        <dsp:cNvSpPr/>
      </dsp:nvSpPr>
      <dsp:spPr>
        <a:xfrm>
          <a:off x="0" y="1450089"/>
          <a:ext cx="5175384" cy="128486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Builds life skills</a:t>
          </a:r>
        </a:p>
      </dsp:txBody>
      <dsp:txXfrm>
        <a:off x="62722" y="1512811"/>
        <a:ext cx="5049940" cy="1159416"/>
      </dsp:txXfrm>
    </dsp:sp>
    <dsp:sp modelId="{6AE651C5-F901-443C-A91D-C0BBABA064A2}">
      <dsp:nvSpPr>
        <dsp:cNvPr id="0" name=""/>
        <dsp:cNvSpPr/>
      </dsp:nvSpPr>
      <dsp:spPr>
        <a:xfrm>
          <a:off x="0" y="2801190"/>
          <a:ext cx="5175384" cy="128486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Helps take some of the burden off pastoral teams</a:t>
          </a:r>
          <a:endParaRPr lang="en-US" sz="2300" kern="1200"/>
        </a:p>
      </dsp:txBody>
      <dsp:txXfrm>
        <a:off x="62722" y="2863912"/>
        <a:ext cx="5049940" cy="1159416"/>
      </dsp:txXfrm>
    </dsp:sp>
    <dsp:sp modelId="{A768EF31-8AC8-4AEF-8736-148CB635EB52}">
      <dsp:nvSpPr>
        <dsp:cNvPr id="0" name=""/>
        <dsp:cNvSpPr/>
      </dsp:nvSpPr>
      <dsp:spPr>
        <a:xfrm>
          <a:off x="0" y="4152291"/>
          <a:ext cx="5175384" cy="12848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More awareness of the website means healthier, happier and better informed families</a:t>
          </a:r>
          <a:endParaRPr lang="en-US" sz="2300" kern="1200"/>
        </a:p>
      </dsp:txBody>
      <dsp:txXfrm>
        <a:off x="62722" y="4215013"/>
        <a:ext cx="5049940" cy="1159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D2BFF-836E-475D-95C5-BB2E1C2A4CD2}">
      <dsp:nvSpPr>
        <dsp:cNvPr id="0" name=""/>
        <dsp:cNvSpPr/>
      </dsp:nvSpPr>
      <dsp:spPr>
        <a:xfrm>
          <a:off x="0" y="36175"/>
          <a:ext cx="5175384" cy="10328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Mental health support</a:t>
          </a:r>
        </a:p>
      </dsp:txBody>
      <dsp:txXfrm>
        <a:off x="50420" y="86595"/>
        <a:ext cx="5074544" cy="932014"/>
      </dsp:txXfrm>
    </dsp:sp>
    <dsp:sp modelId="{B75B0D6F-D0B9-44D9-A15E-D8FF37258D81}">
      <dsp:nvSpPr>
        <dsp:cNvPr id="0" name=""/>
        <dsp:cNvSpPr/>
      </dsp:nvSpPr>
      <dsp:spPr>
        <a:xfrm>
          <a:off x="0" y="1143909"/>
          <a:ext cx="5175384" cy="1032854"/>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Support</a:t>
          </a:r>
          <a:r>
            <a:rPr lang="en-GB" sz="2600" kern="1200"/>
            <a:t> to make informed decisions about post 16</a:t>
          </a:r>
          <a:endParaRPr lang="en-US" sz="2600" kern="1200"/>
        </a:p>
      </dsp:txBody>
      <dsp:txXfrm>
        <a:off x="50420" y="1194329"/>
        <a:ext cx="5074544" cy="932014"/>
      </dsp:txXfrm>
    </dsp:sp>
    <dsp:sp modelId="{C4ADF24D-7A6E-44C2-9B03-FE5409F8C265}">
      <dsp:nvSpPr>
        <dsp:cNvPr id="0" name=""/>
        <dsp:cNvSpPr/>
      </dsp:nvSpPr>
      <dsp:spPr>
        <a:xfrm>
          <a:off x="0" y="2251643"/>
          <a:ext cx="5175384" cy="103285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Information about j</a:t>
          </a:r>
          <a:r>
            <a:rPr lang="en-US" sz="2600" kern="1200"/>
            <a:t>obs and training</a:t>
          </a:r>
        </a:p>
      </dsp:txBody>
      <dsp:txXfrm>
        <a:off x="50420" y="2302063"/>
        <a:ext cx="5074544" cy="932014"/>
      </dsp:txXfrm>
    </dsp:sp>
    <dsp:sp modelId="{82D321EB-48CE-4C8C-AC7F-5FF81FC4DF42}">
      <dsp:nvSpPr>
        <dsp:cNvPr id="0" name=""/>
        <dsp:cNvSpPr/>
      </dsp:nvSpPr>
      <dsp:spPr>
        <a:xfrm>
          <a:off x="0" y="3359377"/>
          <a:ext cx="5175384" cy="1032854"/>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Financial help</a:t>
          </a:r>
        </a:p>
      </dsp:txBody>
      <dsp:txXfrm>
        <a:off x="50420" y="3409797"/>
        <a:ext cx="5074544" cy="932014"/>
      </dsp:txXfrm>
    </dsp:sp>
    <dsp:sp modelId="{D918F2BB-0BEB-4D2A-A553-AEBC180AA5B2}">
      <dsp:nvSpPr>
        <dsp:cNvPr id="0" name=""/>
        <dsp:cNvSpPr/>
      </dsp:nvSpPr>
      <dsp:spPr>
        <a:xfrm>
          <a:off x="0" y="4467111"/>
          <a:ext cx="5175384" cy="103285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Activities and services</a:t>
          </a:r>
          <a:r>
            <a:rPr lang="en-GB" sz="2600" kern="1200"/>
            <a:t> that they can reach out to if they need help</a:t>
          </a:r>
          <a:endParaRPr lang="en-US" sz="2600" kern="1200"/>
        </a:p>
      </dsp:txBody>
      <dsp:txXfrm>
        <a:off x="50420" y="4517531"/>
        <a:ext cx="5074544" cy="932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DAA27-5EFC-4507-97E7-1B5ED43FDE8B}">
      <dsp:nvSpPr>
        <dsp:cNvPr id="0" name=""/>
        <dsp:cNvSpPr/>
      </dsp:nvSpPr>
      <dsp:spPr>
        <a:xfrm>
          <a:off x="0" y="624180"/>
          <a:ext cx="5175384" cy="9833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Run as a short activity</a:t>
          </a:r>
        </a:p>
      </dsp:txBody>
      <dsp:txXfrm>
        <a:off x="48005" y="672185"/>
        <a:ext cx="5079374" cy="887374"/>
      </dsp:txXfrm>
    </dsp:sp>
    <dsp:sp modelId="{F7D75E8D-2642-4F10-B60B-FF4E151494C7}">
      <dsp:nvSpPr>
        <dsp:cNvPr id="0" name=""/>
        <dsp:cNvSpPr/>
      </dsp:nvSpPr>
      <dsp:spPr>
        <a:xfrm>
          <a:off x="0" y="1725645"/>
          <a:ext cx="5175384" cy="983384"/>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Students work in pairs</a:t>
          </a:r>
        </a:p>
      </dsp:txBody>
      <dsp:txXfrm>
        <a:off x="48005" y="1773650"/>
        <a:ext cx="5079374" cy="887374"/>
      </dsp:txXfrm>
    </dsp:sp>
    <dsp:sp modelId="{141EF5CD-4B6B-4A0B-A28E-8A5F6B335592}">
      <dsp:nvSpPr>
        <dsp:cNvPr id="0" name=""/>
        <dsp:cNvSpPr/>
      </dsp:nvSpPr>
      <dsp:spPr>
        <a:xfrm>
          <a:off x="0" y="2827110"/>
          <a:ext cx="5175384" cy="983384"/>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Use phones/laptops</a:t>
          </a:r>
        </a:p>
      </dsp:txBody>
      <dsp:txXfrm>
        <a:off x="48005" y="2875115"/>
        <a:ext cx="5079374" cy="887374"/>
      </dsp:txXfrm>
    </dsp:sp>
    <dsp:sp modelId="{9AB10047-2BE7-4362-941C-4DBD8C9F70FA}">
      <dsp:nvSpPr>
        <dsp:cNvPr id="0" name=""/>
        <dsp:cNvSpPr/>
      </dsp:nvSpPr>
      <dsp:spPr>
        <a:xfrm>
          <a:off x="0" y="3928575"/>
          <a:ext cx="5175384" cy="98338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Explore the site</a:t>
          </a:r>
        </a:p>
      </dsp:txBody>
      <dsp:txXfrm>
        <a:off x="48005" y="3976580"/>
        <a:ext cx="5079374" cy="887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4B80-F3A6-4AC5-80B3-98CFBC42BE43}">
      <dsp:nvSpPr>
        <dsp:cNvPr id="0" name=""/>
        <dsp:cNvSpPr/>
      </dsp:nvSpPr>
      <dsp:spPr>
        <a:xfrm>
          <a:off x="404" y="1785556"/>
          <a:ext cx="1637523" cy="196502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51" tIns="0" rIns="161751" bIns="330200" numCol="1" spcCol="1270" anchor="t" anchorCtr="0">
          <a:noAutofit/>
        </a:bodyPr>
        <a:lstStyle/>
        <a:p>
          <a:pPr marL="0" lvl="0" indent="0" algn="l" defTabSz="889000">
            <a:lnSpc>
              <a:spcPct val="90000"/>
            </a:lnSpc>
            <a:spcBef>
              <a:spcPct val="0"/>
            </a:spcBef>
            <a:spcAft>
              <a:spcPct val="35000"/>
            </a:spcAft>
            <a:buNone/>
          </a:pPr>
          <a:r>
            <a:rPr lang="en-US" sz="2000" kern="1200"/>
            <a:t>Use the 'Can You Find It?' quiz</a:t>
          </a:r>
        </a:p>
      </dsp:txBody>
      <dsp:txXfrm>
        <a:off x="404" y="2571567"/>
        <a:ext cx="1637523" cy="1179017"/>
      </dsp:txXfrm>
    </dsp:sp>
    <dsp:sp modelId="{E1E4FBD5-E468-435E-A2B2-FE8716338099}">
      <dsp:nvSpPr>
        <dsp:cNvPr id="0" name=""/>
        <dsp:cNvSpPr/>
      </dsp:nvSpPr>
      <dsp:spPr>
        <a:xfrm>
          <a:off x="404" y="1785556"/>
          <a:ext cx="1637523" cy="7860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1751" tIns="165100" rIns="161751" bIns="165100" numCol="1" spcCol="1270" anchor="ctr" anchorCtr="0">
          <a:noAutofit/>
        </a:bodyPr>
        <a:lstStyle/>
        <a:p>
          <a:pPr marL="0" lvl="0" indent="0" algn="l" defTabSz="1422400">
            <a:lnSpc>
              <a:spcPct val="90000"/>
            </a:lnSpc>
            <a:spcBef>
              <a:spcPct val="0"/>
            </a:spcBef>
            <a:spcAft>
              <a:spcPct val="35000"/>
            </a:spcAft>
            <a:buNone/>
          </a:pPr>
          <a:r>
            <a:rPr lang="en-US" sz="3200" kern="1200"/>
            <a:t>01</a:t>
          </a:r>
        </a:p>
      </dsp:txBody>
      <dsp:txXfrm>
        <a:off x="404" y="1785556"/>
        <a:ext cx="1637523" cy="786011"/>
      </dsp:txXfrm>
    </dsp:sp>
    <dsp:sp modelId="{E460F74E-CAFF-42C5-8D1E-6D720513D26F}">
      <dsp:nvSpPr>
        <dsp:cNvPr id="0" name=""/>
        <dsp:cNvSpPr/>
      </dsp:nvSpPr>
      <dsp:spPr>
        <a:xfrm>
          <a:off x="1768930" y="1785556"/>
          <a:ext cx="1637523" cy="1965028"/>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51" tIns="0" rIns="161751" bIns="330200" numCol="1" spcCol="1270" anchor="t" anchorCtr="0">
          <a:noAutofit/>
        </a:bodyPr>
        <a:lstStyle/>
        <a:p>
          <a:pPr marL="0" lvl="0" indent="0" algn="l" defTabSz="889000">
            <a:lnSpc>
              <a:spcPct val="90000"/>
            </a:lnSpc>
            <a:spcBef>
              <a:spcPct val="0"/>
            </a:spcBef>
            <a:spcAft>
              <a:spcPct val="35000"/>
            </a:spcAft>
            <a:buNone/>
          </a:pPr>
          <a:r>
            <a:rPr lang="en-US" sz="2000" kern="1200"/>
            <a:t>Encourage exploration</a:t>
          </a:r>
        </a:p>
      </dsp:txBody>
      <dsp:txXfrm>
        <a:off x="1768930" y="2571567"/>
        <a:ext cx="1637523" cy="1179017"/>
      </dsp:txXfrm>
    </dsp:sp>
    <dsp:sp modelId="{F6B7F6C5-45C1-47D1-A2D0-B983DF077718}">
      <dsp:nvSpPr>
        <dsp:cNvPr id="0" name=""/>
        <dsp:cNvSpPr/>
      </dsp:nvSpPr>
      <dsp:spPr>
        <a:xfrm>
          <a:off x="1768930" y="1785556"/>
          <a:ext cx="1637523" cy="7860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1751" tIns="165100" rIns="161751" bIns="165100" numCol="1" spcCol="1270" anchor="ctr" anchorCtr="0">
          <a:noAutofit/>
        </a:bodyPr>
        <a:lstStyle/>
        <a:p>
          <a:pPr marL="0" lvl="0" indent="0" algn="l" defTabSz="1422400">
            <a:lnSpc>
              <a:spcPct val="90000"/>
            </a:lnSpc>
            <a:spcBef>
              <a:spcPct val="0"/>
            </a:spcBef>
            <a:spcAft>
              <a:spcPct val="35000"/>
            </a:spcAft>
            <a:buNone/>
          </a:pPr>
          <a:r>
            <a:rPr lang="en-US" sz="3200" kern="1200"/>
            <a:t>02</a:t>
          </a:r>
        </a:p>
      </dsp:txBody>
      <dsp:txXfrm>
        <a:off x="1768930" y="1785556"/>
        <a:ext cx="1637523" cy="786011"/>
      </dsp:txXfrm>
    </dsp:sp>
    <dsp:sp modelId="{F0804561-9FAF-4D76-AA44-B5868DD51E31}">
      <dsp:nvSpPr>
        <dsp:cNvPr id="0" name=""/>
        <dsp:cNvSpPr/>
      </dsp:nvSpPr>
      <dsp:spPr>
        <a:xfrm>
          <a:off x="3537455" y="1785556"/>
          <a:ext cx="1637523" cy="1965028"/>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51" tIns="0" rIns="161751" bIns="330200" numCol="1" spcCol="1270" anchor="t" anchorCtr="0">
          <a:noAutofit/>
        </a:bodyPr>
        <a:lstStyle/>
        <a:p>
          <a:pPr marL="0" lvl="0" indent="0" algn="l" defTabSz="889000">
            <a:lnSpc>
              <a:spcPct val="90000"/>
            </a:lnSpc>
            <a:spcBef>
              <a:spcPct val="0"/>
            </a:spcBef>
            <a:spcAft>
              <a:spcPct val="35000"/>
            </a:spcAft>
            <a:buNone/>
          </a:pPr>
          <a:r>
            <a:rPr lang="en-US" sz="2000" kern="1200"/>
            <a:t>Discuss findings</a:t>
          </a:r>
        </a:p>
      </dsp:txBody>
      <dsp:txXfrm>
        <a:off x="3537455" y="2571567"/>
        <a:ext cx="1637523" cy="1179017"/>
      </dsp:txXfrm>
    </dsp:sp>
    <dsp:sp modelId="{356D5B49-DC81-4A5E-8AE2-0F6096E46E33}">
      <dsp:nvSpPr>
        <dsp:cNvPr id="0" name=""/>
        <dsp:cNvSpPr/>
      </dsp:nvSpPr>
      <dsp:spPr>
        <a:xfrm>
          <a:off x="3537455" y="1785556"/>
          <a:ext cx="1637523" cy="7860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1751" tIns="165100" rIns="161751" bIns="165100" numCol="1" spcCol="1270" anchor="ctr" anchorCtr="0">
          <a:noAutofit/>
        </a:bodyPr>
        <a:lstStyle/>
        <a:p>
          <a:pPr marL="0" lvl="0" indent="0" algn="l" defTabSz="1422400">
            <a:lnSpc>
              <a:spcPct val="90000"/>
            </a:lnSpc>
            <a:spcBef>
              <a:spcPct val="0"/>
            </a:spcBef>
            <a:spcAft>
              <a:spcPct val="35000"/>
            </a:spcAft>
            <a:buNone/>
          </a:pPr>
          <a:r>
            <a:rPr lang="en-US" sz="3200" kern="1200"/>
            <a:t>03</a:t>
          </a:r>
        </a:p>
      </dsp:txBody>
      <dsp:txXfrm>
        <a:off x="3537455" y="1785556"/>
        <a:ext cx="1637523" cy="786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1B3BE-C220-48D6-8762-8EA2E9566495}">
      <dsp:nvSpPr>
        <dsp:cNvPr id="0" name=""/>
        <dsp:cNvSpPr/>
      </dsp:nvSpPr>
      <dsp:spPr>
        <a:xfrm>
          <a:off x="0" y="15870"/>
          <a:ext cx="5175384" cy="175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You don’t have to wait for help</a:t>
          </a:r>
        </a:p>
      </dsp:txBody>
      <dsp:txXfrm>
        <a:off x="85444" y="101314"/>
        <a:ext cx="5004496" cy="1579432"/>
      </dsp:txXfrm>
    </dsp:sp>
    <dsp:sp modelId="{36906AED-0B21-4CD6-BFFC-8BF8C81D28E7}">
      <dsp:nvSpPr>
        <dsp:cNvPr id="0" name=""/>
        <dsp:cNvSpPr/>
      </dsp:nvSpPr>
      <dsp:spPr>
        <a:xfrm>
          <a:off x="0" y="1892910"/>
          <a:ext cx="5175384" cy="17503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You can find answers yourself</a:t>
          </a:r>
        </a:p>
      </dsp:txBody>
      <dsp:txXfrm>
        <a:off x="85444" y="1978354"/>
        <a:ext cx="5004496" cy="1579432"/>
      </dsp:txXfrm>
    </dsp:sp>
    <dsp:sp modelId="{433F8A88-DCAC-46C0-AD3C-E44CDF9F40F4}">
      <dsp:nvSpPr>
        <dsp:cNvPr id="0" name=""/>
        <dsp:cNvSpPr/>
      </dsp:nvSpPr>
      <dsp:spPr>
        <a:xfrm>
          <a:off x="0" y="3769950"/>
          <a:ext cx="5175384" cy="17503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Support is always available</a:t>
          </a:r>
        </a:p>
      </dsp:txBody>
      <dsp:txXfrm>
        <a:off x="85444" y="3855394"/>
        <a:ext cx="5004496" cy="1579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B4E73-E1A3-445D-9B59-8EF60671191F}">
      <dsp:nvSpPr>
        <dsp:cNvPr id="0" name=""/>
        <dsp:cNvSpPr/>
      </dsp:nvSpPr>
      <dsp:spPr>
        <a:xfrm>
          <a:off x="518185" y="768902"/>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1157B-7D12-4554-A054-AF7DD4B8F647}">
      <dsp:nvSpPr>
        <dsp:cNvPr id="0" name=""/>
        <dsp:cNvSpPr/>
      </dsp:nvSpPr>
      <dsp:spPr>
        <a:xfrm>
          <a:off x="832623"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28FE9C-C719-4667-A7AE-6664CC539B16}">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Contact Local Offer team</a:t>
          </a:r>
          <a:r>
            <a:rPr lang="en-GB" sz="1400" kern="1200"/>
            <a:t> (</a:t>
          </a:r>
          <a:r>
            <a:rPr lang="en-GB" sz="1400" kern="1200">
              <a:hlinkClick xmlns:r="http://schemas.openxmlformats.org/officeDocument/2006/relationships" r:id="rId2"/>
            </a:rPr>
            <a:t>localoffer@hants.gov.uk</a:t>
          </a:r>
          <a:r>
            <a:rPr lang="en-GB" sz="1400" kern="1200"/>
            <a:t>) </a:t>
          </a:r>
          <a:endParaRPr lang="en-US" sz="1400" kern="1200"/>
        </a:p>
      </dsp:txBody>
      <dsp:txXfrm>
        <a:off x="46529" y="2703902"/>
        <a:ext cx="2418750" cy="720000"/>
      </dsp:txXfrm>
    </dsp:sp>
    <dsp:sp modelId="{5C251D02-3843-438C-B7DC-EB033F806630}">
      <dsp:nvSpPr>
        <dsp:cNvPr id="0" name=""/>
        <dsp:cNvSpPr/>
      </dsp:nvSpPr>
      <dsp:spPr>
        <a:xfrm>
          <a:off x="3360216" y="768902"/>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ED784-1558-460D-BEDB-EFA30BB1F5F4}">
      <dsp:nvSpPr>
        <dsp:cNvPr id="0" name=""/>
        <dsp:cNvSpPr/>
      </dsp:nvSpPr>
      <dsp:spPr>
        <a:xfrm>
          <a:off x="3674654"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B4F520-A259-4089-92C6-6ABCA1F864EF}">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Request school </a:t>
          </a:r>
          <a:r>
            <a:rPr lang="en-GB" sz="1400" kern="1200"/>
            <a:t>information </a:t>
          </a:r>
          <a:r>
            <a:rPr lang="en-US" sz="1400" kern="1200"/>
            <a:t>sessions</a:t>
          </a:r>
          <a:r>
            <a:rPr lang="en-GB" sz="1400" kern="1200"/>
            <a:t> and attendance at school events</a:t>
          </a:r>
          <a:endParaRPr lang="en-US" sz="1400" kern="1200"/>
        </a:p>
      </dsp:txBody>
      <dsp:txXfrm>
        <a:off x="2888560" y="2703902"/>
        <a:ext cx="2418750" cy="720000"/>
      </dsp:txXfrm>
    </dsp:sp>
    <dsp:sp modelId="{173FF6DE-651B-403C-8C0A-6BC4C040E151}">
      <dsp:nvSpPr>
        <dsp:cNvPr id="0" name=""/>
        <dsp:cNvSpPr/>
      </dsp:nvSpPr>
      <dsp:spPr>
        <a:xfrm>
          <a:off x="6202248" y="768902"/>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0DA47-DDE1-4496-9E98-453936AB8E1A}">
      <dsp:nvSpPr>
        <dsp:cNvPr id="0" name=""/>
        <dsp:cNvSpPr/>
      </dsp:nvSpPr>
      <dsp:spPr>
        <a:xfrm>
          <a:off x="6516685"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8032D9-0F27-4984-8522-0A7C4E97D6EA}">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hlinkClick xmlns:r="http://schemas.openxmlformats.org/officeDocument/2006/relationships" r:id="rId5"/>
            </a:rPr>
            <a:t>adele.dodd@hants.gov.uk</a:t>
          </a:r>
          <a:r>
            <a:rPr lang="en-GB" sz="1400" kern="1200"/>
            <a:t> </a:t>
          </a:r>
          <a:endParaRPr lang="en-US" sz="1400" kern="1200"/>
        </a:p>
      </dsp:txBody>
      <dsp:txXfrm>
        <a:off x="5730591" y="2703902"/>
        <a:ext cx="2418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514384" y="365126"/>
            <a:ext cx="800096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514384" y="2215946"/>
            <a:ext cx="8000966" cy="3936547"/>
          </a:xfrm>
          <a:prstGeom prst="rect">
            <a:avLst/>
          </a:prstGeom>
        </p:spPr>
        <p:txBody>
          <a:bodyPr>
            <a:noAutofit/>
          </a:bodyPr>
          <a:lstStyle>
            <a:lvl1pPr marL="0" indent="0">
              <a:buNone/>
              <a:defRPr sz="1350">
                <a:solidFill>
                  <a:srgbClr val="08314C"/>
                </a:solidFill>
              </a:defRPr>
            </a:lvl1pPr>
            <a:lvl2pPr marL="171450" indent="0">
              <a:buNone/>
              <a:defRPr sz="1050"/>
            </a:lvl2pPr>
            <a:lvl3pPr marL="342900" indent="0">
              <a:buNone/>
              <a:defRPr sz="900"/>
            </a:lvl3pPr>
            <a:lvl4pPr marL="514350" indent="0">
              <a:buNone/>
              <a:defRPr sz="750"/>
            </a:lvl4pPr>
            <a:lvl5pPr marL="685800" indent="0">
              <a:buNone/>
              <a:defRPr sz="750"/>
            </a:lvl5pPr>
            <a:lvl6pPr>
              <a:defRPr sz="750"/>
            </a:lvl6pPr>
            <a:lvl7pPr>
              <a:defRPr sz="750"/>
            </a:lvl7pPr>
            <a:lvl8pPr>
              <a:defRPr sz="750"/>
            </a:lvl8pPr>
            <a:lvl9pPr>
              <a:defRPr sz="750"/>
            </a:lvl9pPr>
          </a:lstStyle>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027608562"/>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nnecttosupporthampshire.org.uk/family-information-and-services-hub-fish/" TargetMode="External"/><Relationship Id="rId2" Type="http://schemas.openxmlformats.org/officeDocument/2006/relationships/hyperlink" Target="https://www.connecttosupporthampshire.org.uk/family-information-and-services-hub-fish/send-local-offer/"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onnecttosupporthampshire.org.u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349" y="1295231"/>
            <a:ext cx="4421383" cy="3807446"/>
          </a:xfrm>
        </p:spPr>
        <p:txBody>
          <a:bodyPr vert="horz" lIns="91440" tIns="45720" rIns="91440" bIns="45720" rtlCol="0" anchor="b">
            <a:normAutofit/>
          </a:bodyPr>
          <a:lstStyle/>
          <a:p>
            <a:pPr algn="l" defTabSz="914400">
              <a:lnSpc>
                <a:spcPct val="90000"/>
              </a:lnSpc>
            </a:pPr>
            <a:r>
              <a:rPr lang="en-US" sz="5700" kern="1200">
                <a:solidFill>
                  <a:schemeClr val="tx1"/>
                </a:solidFill>
                <a:latin typeface="+mj-lt"/>
                <a:ea typeface="+mj-ea"/>
                <a:cs typeface="+mj-cs"/>
              </a:rPr>
              <a:t>Local Offer &amp; FISH – Tutor Guide</a:t>
            </a:r>
          </a:p>
        </p:txBody>
      </p:sp>
      <p:sp>
        <p:nvSpPr>
          <p:cNvPr id="10"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Content Placeholder 2"/>
          <p:cNvSpPr>
            <a:spLocks noGrp="1"/>
          </p:cNvSpPr>
          <p:nvPr>
            <p:ph idx="1"/>
          </p:nvPr>
        </p:nvSpPr>
        <p:spPr>
          <a:xfrm>
            <a:off x="6097404" y="1122363"/>
            <a:ext cx="2417946" cy="3980314"/>
          </a:xfrm>
        </p:spPr>
        <p:txBody>
          <a:bodyPr vert="horz" lIns="91440" tIns="45720" rIns="91440" bIns="45720" rtlCol="0" anchor="b">
            <a:normAutofit/>
          </a:bodyPr>
          <a:lstStyle/>
          <a:p>
            <a:pPr marL="0" indent="0" defTabSz="914400">
              <a:lnSpc>
                <a:spcPct val="90000"/>
              </a:lnSpc>
              <a:spcBef>
                <a:spcPts val="1000"/>
              </a:spcBef>
              <a:buNone/>
            </a:pPr>
            <a:r>
              <a:rPr lang="en-US" sz="2400" kern="1200">
                <a:solidFill>
                  <a:srgbClr val="FFFFFF"/>
                </a:solidFill>
                <a:latin typeface="+mn-lt"/>
                <a:ea typeface="+mn-ea"/>
                <a:cs typeface="+mn-cs"/>
              </a:rPr>
              <a:t>Helping you support students to find information independently</a:t>
            </a:r>
          </a:p>
        </p:txBody>
      </p:sp>
      <p:sp>
        <p:nvSpPr>
          <p:cNvPr id="1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sX0" fmla="*/ 0 w 4423410"/>
              <a:gd name="csY0" fmla="*/ 0 h 18288"/>
              <a:gd name="csX1" fmla="*/ 587682 w 4423410"/>
              <a:gd name="csY1" fmla="*/ 0 h 18288"/>
              <a:gd name="csX2" fmla="*/ 1086895 w 4423410"/>
              <a:gd name="csY2" fmla="*/ 0 h 18288"/>
              <a:gd name="csX3" fmla="*/ 1630343 w 4423410"/>
              <a:gd name="csY3" fmla="*/ 0 h 18288"/>
              <a:gd name="csX4" fmla="*/ 2306492 w 4423410"/>
              <a:gd name="csY4" fmla="*/ 0 h 18288"/>
              <a:gd name="csX5" fmla="*/ 2894174 w 4423410"/>
              <a:gd name="csY5" fmla="*/ 0 h 18288"/>
              <a:gd name="csX6" fmla="*/ 3437621 w 4423410"/>
              <a:gd name="csY6" fmla="*/ 0 h 18288"/>
              <a:gd name="csX7" fmla="*/ 4423410 w 4423410"/>
              <a:gd name="csY7" fmla="*/ 0 h 18288"/>
              <a:gd name="csX8" fmla="*/ 4423410 w 4423410"/>
              <a:gd name="csY8" fmla="*/ 18288 h 18288"/>
              <a:gd name="csX9" fmla="*/ 3791494 w 4423410"/>
              <a:gd name="csY9" fmla="*/ 18288 h 18288"/>
              <a:gd name="csX10" fmla="*/ 3248047 w 4423410"/>
              <a:gd name="csY10" fmla="*/ 18288 h 18288"/>
              <a:gd name="csX11" fmla="*/ 2527663 w 4423410"/>
              <a:gd name="csY11" fmla="*/ 18288 h 18288"/>
              <a:gd name="csX12" fmla="*/ 1939981 w 4423410"/>
              <a:gd name="csY12" fmla="*/ 18288 h 18288"/>
              <a:gd name="csX13" fmla="*/ 1440768 w 4423410"/>
              <a:gd name="csY13" fmla="*/ 18288 h 18288"/>
              <a:gd name="csX14" fmla="*/ 764618 w 4423410"/>
              <a:gd name="csY14" fmla="*/ 18288 h 18288"/>
              <a:gd name="csX15" fmla="*/ 0 w 4423410"/>
              <a:gd name="csY15" fmla="*/ 18288 h 18288"/>
              <a:gd name="csX16" fmla="*/ 0 w 442341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sX0" fmla="*/ 0 w 2609715"/>
              <a:gd name="csY0" fmla="*/ 0 h 18288"/>
              <a:gd name="csX1" fmla="*/ 626332 w 2609715"/>
              <a:gd name="csY1" fmla="*/ 0 h 18288"/>
              <a:gd name="csX2" fmla="*/ 1278760 w 2609715"/>
              <a:gd name="csY2" fmla="*/ 0 h 18288"/>
              <a:gd name="csX3" fmla="*/ 1931189 w 2609715"/>
              <a:gd name="csY3" fmla="*/ 0 h 18288"/>
              <a:gd name="csX4" fmla="*/ 2609715 w 2609715"/>
              <a:gd name="csY4" fmla="*/ 0 h 18288"/>
              <a:gd name="csX5" fmla="*/ 2609715 w 2609715"/>
              <a:gd name="csY5" fmla="*/ 18288 h 18288"/>
              <a:gd name="csX6" fmla="*/ 1957286 w 2609715"/>
              <a:gd name="csY6" fmla="*/ 18288 h 18288"/>
              <a:gd name="csX7" fmla="*/ 1357052 w 2609715"/>
              <a:gd name="csY7" fmla="*/ 18288 h 18288"/>
              <a:gd name="csX8" fmla="*/ 756817 w 2609715"/>
              <a:gd name="csY8" fmla="*/ 18288 h 18288"/>
              <a:gd name="csX9" fmla="*/ 0 w 2609715"/>
              <a:gd name="csY9" fmla="*/ 18288 h 18288"/>
              <a:gd name="csX10" fmla="*/ 0 w 2609715"/>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700"/>
              <a:t>Key message for students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24FFB4A-916D-EF9C-88B5-CF74A917D548}"/>
              </a:ext>
            </a:extLst>
          </p:cNvPr>
          <p:cNvGraphicFramePr>
            <a:graphicFrameLocks noGrp="1"/>
          </p:cNvGraphicFramePr>
          <p:nvPr>
            <p:ph idx="1"/>
            <p:extLst>
              <p:ext uri="{D42A27DB-BD31-4B8C-83A1-F6EECF244321}">
                <p14:modId xmlns:p14="http://schemas.microsoft.com/office/powerpoint/2010/main" val="187550201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9184"/>
            <a:ext cx="5170932" cy="1194816"/>
          </a:xfrm>
        </p:spPr>
        <p:txBody>
          <a:bodyPr anchor="b">
            <a:normAutofit/>
          </a:bodyPr>
          <a:lstStyle/>
          <a:p>
            <a:r>
              <a:rPr lang="en-GB" sz="4700" dirty="0"/>
              <a:t>Access the sites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sX0" fmla="*/ 0 w 3182691"/>
              <a:gd name="csY0" fmla="*/ 0 h 18288"/>
              <a:gd name="csX1" fmla="*/ 636538 w 3182691"/>
              <a:gd name="csY1" fmla="*/ 0 h 18288"/>
              <a:gd name="csX2" fmla="*/ 1273076 w 3182691"/>
              <a:gd name="csY2" fmla="*/ 0 h 18288"/>
              <a:gd name="csX3" fmla="*/ 1909615 w 3182691"/>
              <a:gd name="csY3" fmla="*/ 0 h 18288"/>
              <a:gd name="csX4" fmla="*/ 2482499 w 3182691"/>
              <a:gd name="csY4" fmla="*/ 0 h 18288"/>
              <a:gd name="csX5" fmla="*/ 3182691 w 3182691"/>
              <a:gd name="csY5" fmla="*/ 0 h 18288"/>
              <a:gd name="csX6" fmla="*/ 3182691 w 3182691"/>
              <a:gd name="csY6" fmla="*/ 18288 h 18288"/>
              <a:gd name="csX7" fmla="*/ 2609807 w 3182691"/>
              <a:gd name="csY7" fmla="*/ 18288 h 18288"/>
              <a:gd name="csX8" fmla="*/ 2068749 w 3182691"/>
              <a:gd name="csY8" fmla="*/ 18288 h 18288"/>
              <a:gd name="csX9" fmla="*/ 1432211 w 3182691"/>
              <a:gd name="csY9" fmla="*/ 18288 h 18288"/>
              <a:gd name="csX10" fmla="*/ 859327 w 3182691"/>
              <a:gd name="csY10" fmla="*/ 18288 h 18288"/>
              <a:gd name="csX11" fmla="*/ 0 w 3182691"/>
              <a:gd name="csY11" fmla="*/ 18288 h 18288"/>
              <a:gd name="csX12" fmla="*/ 0 w 3182691"/>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771601"/>
            <a:ext cx="5170932" cy="3483864"/>
          </a:xfrm>
        </p:spPr>
        <p:txBody>
          <a:bodyPr>
            <a:normAutofit/>
          </a:bodyPr>
          <a:lstStyle/>
          <a:p>
            <a:pPr marL="0" indent="0">
              <a:buNone/>
            </a:pPr>
            <a:r>
              <a:rPr lang="en-GB" sz="1900" dirty="0"/>
              <a:t>Local Offer:</a:t>
            </a:r>
          </a:p>
          <a:p>
            <a:r>
              <a:rPr lang="en-GB" sz="1900" dirty="0">
                <a:hlinkClick r:id="rId2"/>
              </a:rPr>
              <a:t>https://www.connecttosupporthampshire.org.uk/family-information-and-services-hub-fish/send-local-offer/</a:t>
            </a:r>
            <a:r>
              <a:rPr lang="en-GB" sz="1900" dirty="0"/>
              <a:t> </a:t>
            </a:r>
          </a:p>
          <a:p>
            <a:pPr marL="0" indent="0">
              <a:buNone/>
            </a:pPr>
            <a:endParaRPr lang="en-GB" sz="1900" dirty="0"/>
          </a:p>
          <a:p>
            <a:pPr marL="0" indent="0">
              <a:buNone/>
            </a:pPr>
            <a:r>
              <a:rPr lang="en-GB" sz="1900" dirty="0"/>
              <a:t>FISH:</a:t>
            </a:r>
          </a:p>
          <a:p>
            <a:r>
              <a:rPr lang="en-GB" sz="1900" dirty="0">
                <a:hlinkClick r:id="rId3"/>
              </a:rPr>
              <a:t>https://www.connecttosupporthampshire.org.uk/family-information-and-services-hub-fish/</a:t>
            </a:r>
            <a:r>
              <a:rPr lang="en-GB" sz="1900" dirty="0"/>
              <a:t> </a:t>
            </a:r>
          </a:p>
        </p:txBody>
      </p:sp>
      <p:pic>
        <p:nvPicPr>
          <p:cNvPr id="7" name="Picture 6">
            <a:extLst>
              <a:ext uri="{FF2B5EF4-FFF2-40B4-BE49-F238E27FC236}">
                <a16:creationId xmlns:a16="http://schemas.microsoft.com/office/drawing/2014/main" id="{48D08CFE-4D33-3DB9-5D33-BC3C8ED58076}"/>
              </a:ext>
            </a:extLst>
          </p:cNvPr>
          <p:cNvPicPr>
            <a:picLocks noChangeAspect="1"/>
          </p:cNvPicPr>
          <p:nvPr/>
        </p:nvPicPr>
        <p:blipFill>
          <a:blip r:embed="rId4"/>
          <a:stretch>
            <a:fillRect/>
          </a:stretch>
        </p:blipFill>
        <p:spPr>
          <a:xfrm>
            <a:off x="6308217" y="4079193"/>
            <a:ext cx="2176272" cy="2176272"/>
          </a:xfrm>
          <a:prstGeom prst="rect">
            <a:avLst/>
          </a:prstGeom>
        </p:spPr>
      </p:pic>
      <p:pic>
        <p:nvPicPr>
          <p:cNvPr id="9" name="Picture 8">
            <a:extLst>
              <a:ext uri="{FF2B5EF4-FFF2-40B4-BE49-F238E27FC236}">
                <a16:creationId xmlns:a16="http://schemas.microsoft.com/office/drawing/2014/main" id="{7127B828-0FD2-E897-FB9B-33F0A7424968}"/>
              </a:ext>
            </a:extLst>
          </p:cNvPr>
          <p:cNvPicPr>
            <a:picLocks noChangeAspect="1"/>
          </p:cNvPicPr>
          <p:nvPr/>
        </p:nvPicPr>
        <p:blipFill>
          <a:blip r:embed="rId5"/>
          <a:stretch>
            <a:fillRect/>
          </a:stretch>
        </p:blipFill>
        <p:spPr>
          <a:xfrm>
            <a:off x="6308217" y="1618357"/>
            <a:ext cx="2176271" cy="21762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500">
                <a:solidFill>
                  <a:srgbClr val="FFFFFF"/>
                </a:solidFill>
              </a:rPr>
              <a:t>Support available</a:t>
            </a:r>
          </a:p>
        </p:txBody>
      </p:sp>
      <p:graphicFrame>
        <p:nvGraphicFramePr>
          <p:cNvPr id="5" name="Content Placeholder 2">
            <a:extLst>
              <a:ext uri="{FF2B5EF4-FFF2-40B4-BE49-F238E27FC236}">
                <a16:creationId xmlns:a16="http://schemas.microsoft.com/office/drawing/2014/main" id="{08B2347C-5BC8-EB2E-41BF-016340DBDCD7}"/>
              </a:ext>
            </a:extLst>
          </p:cNvPr>
          <p:cNvGraphicFramePr>
            <a:graphicFrameLocks noGrp="1"/>
          </p:cNvGraphicFramePr>
          <p:nvPr>
            <p:ph idx="1"/>
            <p:extLst>
              <p:ext uri="{D42A27DB-BD31-4B8C-83A1-F6EECF244321}">
                <p14:modId xmlns:p14="http://schemas.microsoft.com/office/powerpoint/2010/main" val="67617278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3028950" y="1939159"/>
            <a:ext cx="5733470" cy="2751086"/>
          </a:xfrm>
        </p:spPr>
        <p:txBody>
          <a:bodyPr vert="horz" lIns="91440" tIns="45720" rIns="91440" bIns="45720" rtlCol="0" anchor="b">
            <a:normAutofit/>
          </a:bodyPr>
          <a:lstStyle/>
          <a:p>
            <a:pPr algn="r" defTabSz="914400">
              <a:lnSpc>
                <a:spcPct val="90000"/>
              </a:lnSpc>
            </a:pPr>
            <a:r>
              <a:rPr lang="en-US" sz="6000" kern="1200">
                <a:solidFill>
                  <a:schemeClr val="tx1"/>
                </a:solidFill>
                <a:latin typeface="+mj-lt"/>
                <a:ea typeface="+mj-ea"/>
                <a:cs typeface="+mj-cs"/>
              </a:rPr>
              <a:t>Thank you</a:t>
            </a:r>
          </a:p>
        </p:txBody>
      </p:sp>
      <p:sp>
        <p:nvSpPr>
          <p:cNvPr id="3" name="Content Placeholder 2"/>
          <p:cNvSpPr>
            <a:spLocks noGrp="1"/>
          </p:cNvSpPr>
          <p:nvPr>
            <p:ph idx="1"/>
          </p:nvPr>
        </p:nvSpPr>
        <p:spPr>
          <a:xfrm>
            <a:off x="3028950" y="4782320"/>
            <a:ext cx="5733470" cy="1329443"/>
          </a:xfrm>
        </p:spPr>
        <p:txBody>
          <a:bodyPr vert="horz" lIns="91440" tIns="45720" rIns="91440" bIns="45720" rtlCol="0">
            <a:normAutofit/>
          </a:bodyPr>
          <a:lstStyle/>
          <a:p>
            <a:pPr marL="0" indent="0" algn="r" defTabSz="914400">
              <a:lnSpc>
                <a:spcPct val="90000"/>
              </a:lnSpc>
              <a:spcBef>
                <a:spcPts val="1000"/>
              </a:spcBef>
              <a:buNone/>
            </a:pPr>
            <a:r>
              <a:rPr lang="en-US" sz="2400" kern="1200">
                <a:solidFill>
                  <a:schemeClr val="tx1"/>
                </a:solidFill>
                <a:latin typeface="+mn-lt"/>
                <a:ea typeface="+mn-ea"/>
                <a:cs typeface="+mn-cs"/>
              </a:rPr>
              <a:t>Supporting young people to access information independently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700"/>
              <a:t>Why this matters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58FCBA2-7E59-BBFD-77A1-AD7E25FE01CC}"/>
              </a:ext>
            </a:extLst>
          </p:cNvPr>
          <p:cNvGraphicFramePr>
            <a:graphicFrameLocks noGrp="1"/>
          </p:cNvGraphicFramePr>
          <p:nvPr>
            <p:ph idx="1"/>
            <p:extLst>
              <p:ext uri="{D42A27DB-BD31-4B8C-83A1-F6EECF244321}">
                <p14:modId xmlns:p14="http://schemas.microsoft.com/office/powerpoint/2010/main" val="1821099038"/>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452002"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6" name="TextBox 5">
            <a:extLst>
              <a:ext uri="{FF2B5EF4-FFF2-40B4-BE49-F238E27FC236}">
                <a16:creationId xmlns:a16="http://schemas.microsoft.com/office/drawing/2014/main" id="{B648FECE-313D-2335-BE1C-EE46B697C665}"/>
              </a:ext>
            </a:extLst>
          </p:cNvPr>
          <p:cNvSpPr txBox="1"/>
          <p:nvPr/>
        </p:nvSpPr>
        <p:spPr>
          <a:xfrm>
            <a:off x="542925" y="509587"/>
            <a:ext cx="5736930" cy="74295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3100" kern="1200">
                <a:solidFill>
                  <a:schemeClr val="tx1"/>
                </a:solidFill>
                <a:latin typeface="+mj-lt"/>
                <a:ea typeface="+mj-ea"/>
                <a:cs typeface="+mj-cs"/>
                <a:hlinkClick r:id="rId2"/>
              </a:rPr>
              <a:t>Home | Hampshire CTSH</a:t>
            </a:r>
            <a:endParaRPr lang="en-US" sz="3100" kern="1200">
              <a:solidFill>
                <a:schemeClr val="tx1"/>
              </a:solidFill>
              <a:latin typeface="+mj-lt"/>
              <a:ea typeface="+mj-ea"/>
              <a:cs typeface="+mj-cs"/>
            </a:endParaRPr>
          </a:p>
          <a:p>
            <a:pPr defTabSz="914400">
              <a:lnSpc>
                <a:spcPct val="90000"/>
              </a:lnSpc>
              <a:spcBef>
                <a:spcPct val="0"/>
              </a:spcBef>
              <a:spcAft>
                <a:spcPts val="600"/>
              </a:spcAft>
            </a:pPr>
            <a:endParaRPr lang="en-US" sz="3100" kern="1200">
              <a:solidFill>
                <a:schemeClr val="tx1"/>
              </a:solidFill>
              <a:latin typeface="+mj-lt"/>
              <a:ea typeface="+mj-ea"/>
              <a:cs typeface="+mj-cs"/>
            </a:endParaRPr>
          </a:p>
        </p:txBody>
      </p:sp>
      <p:pic>
        <p:nvPicPr>
          <p:cNvPr id="4" name="Content Placeholder 3" descr="A screenshot of a website&#10;&#10;AI-generated content may be incorrect.">
            <a:extLst>
              <a:ext uri="{FF2B5EF4-FFF2-40B4-BE49-F238E27FC236}">
                <a16:creationId xmlns:a16="http://schemas.microsoft.com/office/drawing/2014/main" id="{4F96C59B-962B-5071-96D9-A3476073D563}"/>
              </a:ext>
            </a:extLst>
          </p:cNvPr>
          <p:cNvPicPr>
            <a:picLocks noGrp="1" noChangeAspect="1"/>
          </p:cNvPicPr>
          <p:nvPr>
            <p:ph idx="13"/>
          </p:nvPr>
        </p:nvPicPr>
        <p:blipFill>
          <a:blip r:embed="rId3"/>
          <a:srcRect r="-103" b="-227"/>
          <a:stretch>
            <a:fillRect/>
          </a:stretch>
        </p:blipFill>
        <p:spPr>
          <a:xfrm>
            <a:off x="529479" y="2297111"/>
            <a:ext cx="8076135" cy="3679193"/>
          </a:xfrm>
          <a:prstGeom prst="rect">
            <a:avLst/>
          </a:prstGeom>
        </p:spPr>
      </p:pic>
      <p:sp>
        <p:nvSpPr>
          <p:cNvPr id="15" name="Freeform: Shape 14">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316" y="6277971"/>
            <a:ext cx="5163684"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31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40080"/>
            <a:ext cx="3614166" cy="1481328"/>
          </a:xfrm>
        </p:spPr>
        <p:txBody>
          <a:bodyPr anchor="b">
            <a:normAutofit/>
          </a:bodyPr>
          <a:lstStyle/>
          <a:p>
            <a:pPr>
              <a:lnSpc>
                <a:spcPct val="90000"/>
              </a:lnSpc>
            </a:pPr>
            <a:r>
              <a:rPr lang="en-GB" sz="4700" dirty="0"/>
              <a:t>What is the Local Offer?</a:t>
            </a:r>
            <a:endParaRPr lang="en-GB" sz="4700"/>
          </a:p>
        </p:txBody>
      </p:sp>
      <p:sp>
        <p:nvSpPr>
          <p:cNvPr id="3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p:cNvSpPr>
            <a:spLocks noGrp="1"/>
          </p:cNvSpPr>
          <p:nvPr>
            <p:ph idx="1"/>
          </p:nvPr>
        </p:nvSpPr>
        <p:spPr>
          <a:xfrm>
            <a:off x="473202" y="2660904"/>
            <a:ext cx="3614166" cy="3547872"/>
          </a:xfrm>
        </p:spPr>
        <p:txBody>
          <a:bodyPr anchor="t">
            <a:normAutofit/>
          </a:bodyPr>
          <a:lstStyle/>
          <a:p>
            <a:pPr>
              <a:lnSpc>
                <a:spcPct val="90000"/>
              </a:lnSpc>
            </a:pPr>
            <a:r>
              <a:rPr lang="en-GB" sz="1200"/>
              <a:t>The Local Offer is Hampshire website for SEND information for parents, carers and young people with SEND</a:t>
            </a:r>
          </a:p>
          <a:p>
            <a:pPr>
              <a:lnSpc>
                <a:spcPct val="90000"/>
              </a:lnSpc>
            </a:pPr>
            <a:r>
              <a:rPr lang="en-GB" sz="1200"/>
              <a:t>It covers the types of education settings available, how they support children with SEN, and what to consider when deciding what might work best for your child.</a:t>
            </a:r>
          </a:p>
          <a:p>
            <a:pPr>
              <a:lnSpc>
                <a:spcPct val="90000"/>
              </a:lnSpc>
            </a:pPr>
            <a:r>
              <a:rPr lang="en-GB" sz="1200"/>
              <a:t>Support for families with SEND, including breaks from caring</a:t>
            </a:r>
          </a:p>
          <a:p>
            <a:pPr>
              <a:lnSpc>
                <a:spcPct val="90000"/>
              </a:lnSpc>
            </a:pPr>
            <a:r>
              <a:rPr lang="en-GB" sz="1200"/>
              <a:t>Health services, equipment and specific therapies for children and young people with SEND</a:t>
            </a:r>
          </a:p>
          <a:p>
            <a:pPr>
              <a:lnSpc>
                <a:spcPct val="90000"/>
              </a:lnSpc>
            </a:pPr>
            <a:r>
              <a:rPr lang="en-GB" sz="1200"/>
              <a:t>Preparation for Adulthood, including further education options, employment options and building independence into adulthood</a:t>
            </a:r>
          </a:p>
          <a:p>
            <a:pPr>
              <a:lnSpc>
                <a:spcPct val="90000"/>
              </a:lnSpc>
            </a:pPr>
            <a:r>
              <a:rPr lang="en-GB" sz="1200"/>
              <a:t>Organisations and activities that support the Hampshire Gateway Card scheme</a:t>
            </a:r>
          </a:p>
          <a:p>
            <a:pPr>
              <a:lnSpc>
                <a:spcPct val="90000"/>
              </a:lnSpc>
            </a:pPr>
            <a:r>
              <a:rPr lang="en-GB" sz="1200"/>
              <a:t>A neurodiversity hub with a huge range of information to help parents support their child who they believe may have a neurodiversity</a:t>
            </a:r>
          </a:p>
          <a:p>
            <a:pPr marL="0" indent="0">
              <a:lnSpc>
                <a:spcPct val="90000"/>
              </a:lnSpc>
              <a:buNone/>
            </a:pPr>
            <a:endParaRPr lang="en-GB" sz="1200"/>
          </a:p>
        </p:txBody>
      </p:sp>
      <p:pic>
        <p:nvPicPr>
          <p:cNvPr id="5" name="Picture 4">
            <a:extLst>
              <a:ext uri="{FF2B5EF4-FFF2-40B4-BE49-F238E27FC236}">
                <a16:creationId xmlns:a16="http://schemas.microsoft.com/office/drawing/2014/main" id="{24D18734-4681-FA28-27A0-30B14FAD2892}"/>
              </a:ext>
            </a:extLst>
          </p:cNvPr>
          <p:cNvPicPr>
            <a:picLocks noChangeAspect="1"/>
          </p:cNvPicPr>
          <p:nvPr/>
        </p:nvPicPr>
        <p:blipFill>
          <a:blip r:embed="rId2"/>
          <a:stretch>
            <a:fillRect/>
          </a:stretch>
        </p:blipFill>
        <p:spPr>
          <a:xfrm>
            <a:off x="4574286" y="1251221"/>
            <a:ext cx="4094226" cy="43555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pPr>
              <a:lnSpc>
                <a:spcPct val="90000"/>
              </a:lnSpc>
            </a:pPr>
            <a:r>
              <a:rPr lang="en-GB" sz="4700"/>
              <a:t>What is the Family Information and Services Hub?</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3914" y="2071315"/>
            <a:ext cx="5170619" cy="4548145"/>
          </a:xfrm>
        </p:spPr>
        <p:txBody>
          <a:bodyPr anchor="t">
            <a:normAutofit/>
          </a:bodyPr>
          <a:lstStyle/>
          <a:p>
            <a:pPr>
              <a:lnSpc>
                <a:spcPct val="90000"/>
              </a:lnSpc>
            </a:pPr>
            <a:r>
              <a:rPr lang="en-GB" sz="1600" dirty="0"/>
              <a:t>Information and resources to support parents and families, including friendly, non-judgemental advice and information around a variety of topics.</a:t>
            </a:r>
          </a:p>
          <a:p>
            <a:pPr>
              <a:lnSpc>
                <a:spcPct val="90000"/>
              </a:lnSpc>
            </a:pPr>
            <a:r>
              <a:rPr lang="en-GB" sz="1600" dirty="0"/>
              <a:t>Directory of local services, activities and organisations</a:t>
            </a:r>
          </a:p>
          <a:p>
            <a:pPr>
              <a:lnSpc>
                <a:spcPct val="90000"/>
              </a:lnSpc>
            </a:pPr>
            <a:r>
              <a:rPr lang="en-GB" sz="1600" dirty="0"/>
              <a:t>Directory of childminders, pre-schools, day nurseries, out-of-school clubs and holiday schemes in your local area.</a:t>
            </a:r>
          </a:p>
          <a:p>
            <a:pPr>
              <a:lnSpc>
                <a:spcPct val="90000"/>
              </a:lnSpc>
            </a:pPr>
            <a:r>
              <a:rPr lang="en-GB" sz="1600" dirty="0"/>
              <a:t>Information and advice for young people on life skills, education and health and wellbeing</a:t>
            </a:r>
          </a:p>
          <a:p>
            <a:pPr>
              <a:lnSpc>
                <a:spcPct val="90000"/>
              </a:lnSpc>
            </a:pPr>
            <a:r>
              <a:rPr lang="en-GB" sz="1600" dirty="0"/>
              <a:t>Information for young people about employment opportunities including apprenticeships and traineeships </a:t>
            </a:r>
          </a:p>
          <a:p>
            <a:pPr>
              <a:lnSpc>
                <a:spcPct val="90000"/>
              </a:lnSpc>
            </a:pPr>
            <a:r>
              <a:rPr lang="en-GB" sz="1600" dirty="0"/>
              <a:t>Local help and support for those in financial difficulty </a:t>
            </a:r>
          </a:p>
          <a:p>
            <a:pPr>
              <a:lnSpc>
                <a:spcPct val="90000"/>
              </a:lnSpc>
            </a:pPr>
            <a:r>
              <a:rPr lang="en-GB" sz="1600" dirty="0"/>
              <a:t>Information, advice and support services to support adults and children's emotional health and wellbeing</a:t>
            </a:r>
          </a:p>
          <a:p>
            <a:pPr>
              <a:lnSpc>
                <a:spcPct val="90000"/>
              </a:lnSpc>
            </a:pPr>
            <a:r>
              <a:rPr lang="en-GB" sz="1600" dirty="0"/>
              <a:t>Advice and support for young people in care and care leavers</a:t>
            </a:r>
          </a:p>
        </p:txBody>
      </p:sp>
      <p:pic>
        <p:nvPicPr>
          <p:cNvPr id="5" name="Picture 4">
            <a:extLst>
              <a:ext uri="{FF2B5EF4-FFF2-40B4-BE49-F238E27FC236}">
                <a16:creationId xmlns:a16="http://schemas.microsoft.com/office/drawing/2014/main" id="{0BA1F101-21FB-9275-BC0E-CD9FBC173D28}"/>
              </a:ext>
            </a:extLst>
          </p:cNvPr>
          <p:cNvPicPr>
            <a:picLocks noChangeAspect="1"/>
          </p:cNvPicPr>
          <p:nvPr/>
        </p:nvPicPr>
        <p:blipFill>
          <a:blip r:embed="rId2"/>
          <a:srcRect r="817" b="-3"/>
          <a:stretch>
            <a:fillRect/>
          </a:stretch>
        </p:blipFill>
        <p:spPr>
          <a:xfrm>
            <a:off x="5756743" y="2093976"/>
            <a:ext cx="2955798" cy="4096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700" dirty="0"/>
              <a:t>Why promote the site it in school</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A5C1EE-5D36-54DA-ABF1-7A5EB072D6E8}"/>
              </a:ext>
            </a:extLst>
          </p:cNvPr>
          <p:cNvGraphicFramePr>
            <a:graphicFrameLocks noGrp="1"/>
          </p:cNvGraphicFramePr>
          <p:nvPr>
            <p:ph idx="1"/>
            <p:extLst>
              <p:ext uri="{D42A27DB-BD31-4B8C-83A1-F6EECF244321}">
                <p14:modId xmlns:p14="http://schemas.microsoft.com/office/powerpoint/2010/main" val="1745291220"/>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700"/>
              <a:t>What students can find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217BE9F-C812-BA3C-D7B1-5F26E6B346DF}"/>
              </a:ext>
            </a:extLst>
          </p:cNvPr>
          <p:cNvGraphicFramePr>
            <a:graphicFrameLocks noGrp="1"/>
          </p:cNvGraphicFramePr>
          <p:nvPr>
            <p:ph idx="1"/>
            <p:extLst>
              <p:ext uri="{D42A27DB-BD31-4B8C-83A1-F6EECF244321}">
                <p14:modId xmlns:p14="http://schemas.microsoft.com/office/powerpoint/2010/main" val="1400933155"/>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700"/>
              <a:t>How to use in tutor time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4F8BEA3-684A-3A1A-7945-4F219EE5BF8C}"/>
              </a:ext>
            </a:extLst>
          </p:cNvPr>
          <p:cNvGraphicFramePr>
            <a:graphicFrameLocks noGrp="1"/>
          </p:cNvGraphicFramePr>
          <p:nvPr>
            <p:ph idx="1"/>
            <p:extLst>
              <p:ext uri="{D42A27DB-BD31-4B8C-83A1-F6EECF244321}">
                <p14:modId xmlns:p14="http://schemas.microsoft.com/office/powerpoint/2010/main" val="251503313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300"/>
              <a:t>Suggested activity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5BECEED-18C9-A71C-8F6A-A65C6CD1E821}"/>
              </a:ext>
            </a:extLst>
          </p:cNvPr>
          <p:cNvGraphicFramePr>
            <a:graphicFrameLocks noGrp="1"/>
          </p:cNvGraphicFramePr>
          <p:nvPr>
            <p:ph idx="1"/>
            <p:extLst>
              <p:ext uri="{D42A27DB-BD31-4B8C-83A1-F6EECF244321}">
                <p14:modId xmlns:p14="http://schemas.microsoft.com/office/powerpoint/2010/main" val="3054742290"/>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TotalTime>
  <Words>496</Words>
  <Application>Microsoft Office PowerPoint</Application>
  <PresentationFormat>On-screen Show (4:3)</PresentationFormat>
  <Paragraphs>63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Local Offer &amp; FISH – Tutor Guide</vt:lpstr>
      <vt:lpstr>Why this matters</vt:lpstr>
      <vt:lpstr>PowerPoint Presentation</vt:lpstr>
      <vt:lpstr>What is the Local Offer?</vt:lpstr>
      <vt:lpstr>What is the Family Information and Services Hub?</vt:lpstr>
      <vt:lpstr>Why promote the site it in school</vt:lpstr>
      <vt:lpstr>What students can find</vt:lpstr>
      <vt:lpstr>How to use in tutor time</vt:lpstr>
      <vt:lpstr>Suggested activity</vt:lpstr>
      <vt:lpstr>Key message for students</vt:lpstr>
      <vt:lpstr>Access the sites</vt:lpstr>
      <vt:lpstr>Support available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Dodd, Adele</cp:lastModifiedBy>
  <cp:revision>5</cp:revision>
  <dcterms:created xsi:type="dcterms:W3CDTF">2013-01-27T09:14:16Z</dcterms:created>
  <dcterms:modified xsi:type="dcterms:W3CDTF">2026-06-09T15:31:36Z</dcterms:modified>
  <cp:category/>
</cp:coreProperties>
</file>